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72" r:id="rId8"/>
    <p:sldId id="273" r:id="rId9"/>
    <p:sldId id="275" r:id="rId10"/>
    <p:sldId id="276" r:id="rId11"/>
    <p:sldId id="274" r:id="rId12"/>
    <p:sldId id="279" r:id="rId13"/>
    <p:sldId id="280" r:id="rId14"/>
    <p:sldId id="281" r:id="rId15"/>
    <p:sldId id="291" r:id="rId16"/>
    <p:sldId id="282" r:id="rId17"/>
    <p:sldId id="292" r:id="rId18"/>
    <p:sldId id="283" r:id="rId19"/>
    <p:sldId id="284" r:id="rId20"/>
    <p:sldId id="293" r:id="rId21"/>
    <p:sldId id="285" r:id="rId22"/>
    <p:sldId id="294" r:id="rId23"/>
    <p:sldId id="286" r:id="rId24"/>
    <p:sldId id="287" r:id="rId25"/>
    <p:sldId id="295" r:id="rId26"/>
    <p:sldId id="288" r:id="rId27"/>
    <p:sldId id="296" r:id="rId28"/>
    <p:sldId id="289" r:id="rId29"/>
    <p:sldId id="297" r:id="rId30"/>
    <p:sldId id="263" r:id="rId31"/>
    <p:sldId id="298" r:id="rId32"/>
    <p:sldId id="264" r:id="rId33"/>
    <p:sldId id="299" r:id="rId34"/>
    <p:sldId id="261" r:id="rId35"/>
    <p:sldId id="300" r:id="rId36"/>
    <p:sldId id="262" r:id="rId37"/>
    <p:sldId id="301" r:id="rId38"/>
    <p:sldId id="265" r:id="rId39"/>
    <p:sldId id="302" r:id="rId40"/>
    <p:sldId id="266" r:id="rId41"/>
    <p:sldId id="303" r:id="rId42"/>
    <p:sldId id="304" r:id="rId43"/>
    <p:sldId id="267" r:id="rId44"/>
    <p:sldId id="305" r:id="rId45"/>
    <p:sldId id="290" r:id="rId46"/>
    <p:sldId id="306" r:id="rId47"/>
    <p:sldId id="268" r:id="rId48"/>
    <p:sldId id="307" r:id="rId49"/>
    <p:sldId id="269" r:id="rId50"/>
    <p:sldId id="310" r:id="rId51"/>
    <p:sldId id="309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69"/>
  </p:normalViewPr>
  <p:slideViewPr>
    <p:cSldViewPr snapToGrid="0" snapToObjects="1">
      <p:cViewPr varScale="1">
        <p:scale>
          <a:sx n="68" d="100"/>
          <a:sy n="68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RAM_LUKKA\OneDrive\ASU\Fall'19\Data%20Mining%201%20-%20CIS%20508\Assignment\Team\Kaggle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Model Vs Kaggle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Kaggle 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Sheet1!$C$3:$C$20</c:f>
              <c:strCache>
                <c:ptCount val="18"/>
                <c:pt idx="0">
                  <c:v>DT-D</c:v>
                </c:pt>
                <c:pt idx="1">
                  <c:v>DT-GRID</c:v>
                </c:pt>
                <c:pt idx="2">
                  <c:v>DT-RANDOM-HT</c:v>
                </c:pt>
                <c:pt idx="3">
                  <c:v>RF-D</c:v>
                </c:pt>
                <c:pt idx="4">
                  <c:v>RF-GRID</c:v>
                </c:pt>
                <c:pt idx="5">
                  <c:v>RF-RANDOM-HT</c:v>
                </c:pt>
                <c:pt idx="6">
                  <c:v>GB-D</c:v>
                </c:pt>
                <c:pt idx="7">
                  <c:v>GB-HT</c:v>
                </c:pt>
                <c:pt idx="8">
                  <c:v>MLP-D</c:v>
                </c:pt>
                <c:pt idx="9">
                  <c:v>MLP-HT</c:v>
                </c:pt>
                <c:pt idx="10">
                  <c:v>SGD-D</c:v>
                </c:pt>
                <c:pt idx="11">
                  <c:v>SGD-HT</c:v>
                </c:pt>
                <c:pt idx="12">
                  <c:v>SVR-D</c:v>
                </c:pt>
                <c:pt idx="13">
                  <c:v>SVR-HT</c:v>
                </c:pt>
                <c:pt idx="14">
                  <c:v>StackResults GB</c:v>
                </c:pt>
                <c:pt idx="15">
                  <c:v>StackResults GB HT</c:v>
                </c:pt>
                <c:pt idx="16">
                  <c:v>StackResults SVR</c:v>
                </c:pt>
                <c:pt idx="17">
                  <c:v>StackResults-SVR HT</c:v>
                </c:pt>
              </c:strCache>
            </c:strRef>
          </c:cat>
          <c:val>
            <c:numRef>
              <c:f>Sheet1!$D$3:$D$20</c:f>
              <c:numCache>
                <c:formatCode>0.00000</c:formatCode>
                <c:ptCount val="18"/>
                <c:pt idx="0">
                  <c:v>0.21515999999999999</c:v>
                </c:pt>
                <c:pt idx="1">
                  <c:v>0.21037</c:v>
                </c:pt>
                <c:pt idx="2">
                  <c:v>0.20322000000000001</c:v>
                </c:pt>
                <c:pt idx="3">
                  <c:v>0.15939</c:v>
                </c:pt>
                <c:pt idx="4">
                  <c:v>0.15210000000000001</c:v>
                </c:pt>
                <c:pt idx="5">
                  <c:v>0.15770999999999999</c:v>
                </c:pt>
                <c:pt idx="6">
                  <c:v>0.13924</c:v>
                </c:pt>
                <c:pt idx="7">
                  <c:v>0.14385999999999999</c:v>
                </c:pt>
                <c:pt idx="8">
                  <c:v>0.14696000000000001</c:v>
                </c:pt>
                <c:pt idx="9">
                  <c:v>0.15620000000000001</c:v>
                </c:pt>
                <c:pt idx="10">
                  <c:v>0.17593</c:v>
                </c:pt>
                <c:pt idx="11">
                  <c:v>0.17201</c:v>
                </c:pt>
                <c:pt idx="12">
                  <c:v>0.14696000000000001</c:v>
                </c:pt>
                <c:pt idx="13">
                  <c:v>0.14843999999999999</c:v>
                </c:pt>
                <c:pt idx="14">
                  <c:v>0.14036999999999999</c:v>
                </c:pt>
                <c:pt idx="15">
                  <c:v>0.13549</c:v>
                </c:pt>
                <c:pt idx="16">
                  <c:v>0.13395000000000001</c:v>
                </c:pt>
                <c:pt idx="17">
                  <c:v>0.13231000000000001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2E-4A32-B4FE-3D2CE7210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8193280"/>
        <c:axId val="768195248"/>
      </c:lineChart>
      <c:catAx>
        <c:axId val="768193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Model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768195248"/>
        <c:crosses val="autoZero"/>
        <c:auto val="1"/>
        <c:lblAlgn val="ctr"/>
        <c:lblOffset val="100"/>
        <c:noMultiLvlLbl val="0"/>
      </c:catAx>
      <c:valAx>
        <c:axId val="76819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0.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76819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654F8-C65C-48BB-B4EA-3CF688461384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A8AE18-E00A-4374-A77F-D0070FF20BE2}">
      <dgm:prSet custT="1"/>
      <dgm:spPr/>
      <dgm:t>
        <a:bodyPr/>
        <a:lstStyle/>
        <a:p>
          <a:pPr>
            <a:defRPr cap="all"/>
          </a:pPr>
          <a:r>
            <a:rPr lang="en-US" sz="3600" dirty="0"/>
            <a:t>TRAIN DATA </a:t>
          </a:r>
        </a:p>
        <a:p>
          <a:pPr>
            <a:defRPr cap="all"/>
          </a:pPr>
          <a:r>
            <a:rPr lang="en-US" sz="3600" dirty="0"/>
            <a:t>6965</a:t>
          </a:r>
        </a:p>
      </dgm:t>
    </dgm:pt>
    <dgm:pt modelId="{04B16C60-EB4A-4539-980A-F6C0E7D929BB}" type="parTrans" cxnId="{95FB0B31-9A9B-453D-BC5D-2597EBB53DA1}">
      <dgm:prSet/>
      <dgm:spPr/>
      <dgm:t>
        <a:bodyPr/>
        <a:lstStyle/>
        <a:p>
          <a:endParaRPr lang="en-US"/>
        </a:p>
      </dgm:t>
    </dgm:pt>
    <dgm:pt modelId="{6FCCCEF8-803A-4382-B636-8EAD2AEF0C8D}" type="sibTrans" cxnId="{95FB0B31-9A9B-453D-BC5D-2597EBB53DA1}">
      <dgm:prSet/>
      <dgm:spPr/>
      <dgm:t>
        <a:bodyPr/>
        <a:lstStyle/>
        <a:p>
          <a:endParaRPr lang="en-US"/>
        </a:p>
      </dgm:t>
    </dgm:pt>
    <dgm:pt modelId="{91D5046B-8688-45A9-9356-BF0290BDF23F}">
      <dgm:prSet custT="1"/>
      <dgm:spPr/>
      <dgm:t>
        <a:bodyPr/>
        <a:lstStyle/>
        <a:p>
          <a:pPr>
            <a:defRPr cap="all"/>
          </a:pPr>
          <a:r>
            <a:rPr lang="en-US" sz="3600" dirty="0"/>
            <a:t>TEST DATA </a:t>
          </a:r>
        </a:p>
        <a:p>
          <a:pPr>
            <a:defRPr cap="all"/>
          </a:pPr>
          <a:r>
            <a:rPr lang="en-US" sz="3600" dirty="0"/>
            <a:t>7000</a:t>
          </a:r>
        </a:p>
      </dgm:t>
    </dgm:pt>
    <dgm:pt modelId="{AFBD0417-8353-47FC-8969-A6DB1F3DE9A5}" type="parTrans" cxnId="{DD84C6A1-FC45-494D-951A-32339E7BEC51}">
      <dgm:prSet/>
      <dgm:spPr/>
      <dgm:t>
        <a:bodyPr/>
        <a:lstStyle/>
        <a:p>
          <a:endParaRPr lang="en-US"/>
        </a:p>
      </dgm:t>
    </dgm:pt>
    <dgm:pt modelId="{51F1D591-9B91-4F5F-B518-DD6CB2635E03}" type="sibTrans" cxnId="{DD84C6A1-FC45-494D-951A-32339E7BEC51}">
      <dgm:prSet/>
      <dgm:spPr/>
      <dgm:t>
        <a:bodyPr/>
        <a:lstStyle/>
        <a:p>
          <a:endParaRPr lang="en-US"/>
        </a:p>
      </dgm:t>
    </dgm:pt>
    <dgm:pt modelId="{5DD6B90F-AC66-3741-AB51-FE8BB34389B8}" type="pres">
      <dgm:prSet presAssocID="{0AC654F8-C65C-48BB-B4EA-3CF688461384}" presName="vert0" presStyleCnt="0">
        <dgm:presLayoutVars>
          <dgm:dir/>
          <dgm:animOne val="branch"/>
          <dgm:animLvl val="lvl"/>
        </dgm:presLayoutVars>
      </dgm:prSet>
      <dgm:spPr/>
    </dgm:pt>
    <dgm:pt modelId="{459BF7D3-F378-764E-AA92-A9635CADE262}" type="pres">
      <dgm:prSet presAssocID="{DAA8AE18-E00A-4374-A77F-D0070FF20BE2}" presName="thickLine" presStyleLbl="alignNode1" presStyleIdx="0" presStyleCnt="2"/>
      <dgm:spPr/>
    </dgm:pt>
    <dgm:pt modelId="{37277EB3-1F69-DE47-BB8D-D60E89798042}" type="pres">
      <dgm:prSet presAssocID="{DAA8AE18-E00A-4374-A77F-D0070FF20BE2}" presName="horz1" presStyleCnt="0"/>
      <dgm:spPr/>
    </dgm:pt>
    <dgm:pt modelId="{7CB1A3E5-68A2-164D-AE0F-B109BD5793B7}" type="pres">
      <dgm:prSet presAssocID="{DAA8AE18-E00A-4374-A77F-D0070FF20BE2}" presName="tx1" presStyleLbl="revTx" presStyleIdx="0" presStyleCnt="2"/>
      <dgm:spPr/>
    </dgm:pt>
    <dgm:pt modelId="{D59F4D0E-22F0-FB44-A0A9-DBF9CEF4BAB8}" type="pres">
      <dgm:prSet presAssocID="{DAA8AE18-E00A-4374-A77F-D0070FF20BE2}" presName="vert1" presStyleCnt="0"/>
      <dgm:spPr/>
    </dgm:pt>
    <dgm:pt modelId="{B9F6BA13-A695-F84C-BC6C-F823397F558B}" type="pres">
      <dgm:prSet presAssocID="{91D5046B-8688-45A9-9356-BF0290BDF23F}" presName="thickLine" presStyleLbl="alignNode1" presStyleIdx="1" presStyleCnt="2"/>
      <dgm:spPr/>
    </dgm:pt>
    <dgm:pt modelId="{9E7FDD9A-B1A2-8246-BA61-CE03A067968E}" type="pres">
      <dgm:prSet presAssocID="{91D5046B-8688-45A9-9356-BF0290BDF23F}" presName="horz1" presStyleCnt="0"/>
      <dgm:spPr/>
    </dgm:pt>
    <dgm:pt modelId="{1AD5A199-0C43-6043-972D-C037CBA5AC53}" type="pres">
      <dgm:prSet presAssocID="{91D5046B-8688-45A9-9356-BF0290BDF23F}" presName="tx1" presStyleLbl="revTx" presStyleIdx="1" presStyleCnt="2"/>
      <dgm:spPr/>
    </dgm:pt>
    <dgm:pt modelId="{1DF51BDC-0792-2742-8804-ADC33E09ADEA}" type="pres">
      <dgm:prSet presAssocID="{91D5046B-8688-45A9-9356-BF0290BDF23F}" presName="vert1" presStyleCnt="0"/>
      <dgm:spPr/>
    </dgm:pt>
  </dgm:ptLst>
  <dgm:cxnLst>
    <dgm:cxn modelId="{95FB0B31-9A9B-453D-BC5D-2597EBB53DA1}" srcId="{0AC654F8-C65C-48BB-B4EA-3CF688461384}" destId="{DAA8AE18-E00A-4374-A77F-D0070FF20BE2}" srcOrd="0" destOrd="0" parTransId="{04B16C60-EB4A-4539-980A-F6C0E7D929BB}" sibTransId="{6FCCCEF8-803A-4382-B636-8EAD2AEF0C8D}"/>
    <dgm:cxn modelId="{5147FE5C-333E-EC42-B332-DBC55CBB8D56}" type="presOf" srcId="{DAA8AE18-E00A-4374-A77F-D0070FF20BE2}" destId="{7CB1A3E5-68A2-164D-AE0F-B109BD5793B7}" srcOrd="0" destOrd="0" presId="urn:microsoft.com/office/officeart/2008/layout/LinedList"/>
    <dgm:cxn modelId="{C7D16862-808C-A249-BE2A-7C44F6112E8E}" type="presOf" srcId="{91D5046B-8688-45A9-9356-BF0290BDF23F}" destId="{1AD5A199-0C43-6043-972D-C037CBA5AC53}" srcOrd="0" destOrd="0" presId="urn:microsoft.com/office/officeart/2008/layout/LinedList"/>
    <dgm:cxn modelId="{02709B6B-A582-0A4D-901B-FD2F53223546}" type="presOf" srcId="{0AC654F8-C65C-48BB-B4EA-3CF688461384}" destId="{5DD6B90F-AC66-3741-AB51-FE8BB34389B8}" srcOrd="0" destOrd="0" presId="urn:microsoft.com/office/officeart/2008/layout/LinedList"/>
    <dgm:cxn modelId="{DD84C6A1-FC45-494D-951A-32339E7BEC51}" srcId="{0AC654F8-C65C-48BB-B4EA-3CF688461384}" destId="{91D5046B-8688-45A9-9356-BF0290BDF23F}" srcOrd="1" destOrd="0" parTransId="{AFBD0417-8353-47FC-8969-A6DB1F3DE9A5}" sibTransId="{51F1D591-9B91-4F5F-B518-DD6CB2635E03}"/>
    <dgm:cxn modelId="{5DAE9F4C-5A07-CF43-B692-1058AE8DE29D}" type="presParOf" srcId="{5DD6B90F-AC66-3741-AB51-FE8BB34389B8}" destId="{459BF7D3-F378-764E-AA92-A9635CADE262}" srcOrd="0" destOrd="0" presId="urn:microsoft.com/office/officeart/2008/layout/LinedList"/>
    <dgm:cxn modelId="{EF766A97-67B3-6844-B7DB-36E75F004B34}" type="presParOf" srcId="{5DD6B90F-AC66-3741-AB51-FE8BB34389B8}" destId="{37277EB3-1F69-DE47-BB8D-D60E89798042}" srcOrd="1" destOrd="0" presId="urn:microsoft.com/office/officeart/2008/layout/LinedList"/>
    <dgm:cxn modelId="{B9807940-CBEC-0C44-97EB-58FF1167549F}" type="presParOf" srcId="{37277EB3-1F69-DE47-BB8D-D60E89798042}" destId="{7CB1A3E5-68A2-164D-AE0F-B109BD5793B7}" srcOrd="0" destOrd="0" presId="urn:microsoft.com/office/officeart/2008/layout/LinedList"/>
    <dgm:cxn modelId="{66754243-1F59-634A-905A-6112CE908130}" type="presParOf" srcId="{37277EB3-1F69-DE47-BB8D-D60E89798042}" destId="{D59F4D0E-22F0-FB44-A0A9-DBF9CEF4BAB8}" srcOrd="1" destOrd="0" presId="urn:microsoft.com/office/officeart/2008/layout/LinedList"/>
    <dgm:cxn modelId="{9F76186F-E294-354F-8B23-DCBEECDF026C}" type="presParOf" srcId="{5DD6B90F-AC66-3741-AB51-FE8BB34389B8}" destId="{B9F6BA13-A695-F84C-BC6C-F823397F558B}" srcOrd="2" destOrd="0" presId="urn:microsoft.com/office/officeart/2008/layout/LinedList"/>
    <dgm:cxn modelId="{17498295-BC44-5444-BBD8-72E2C7F1D0A6}" type="presParOf" srcId="{5DD6B90F-AC66-3741-AB51-FE8BB34389B8}" destId="{9E7FDD9A-B1A2-8246-BA61-CE03A067968E}" srcOrd="3" destOrd="0" presId="urn:microsoft.com/office/officeart/2008/layout/LinedList"/>
    <dgm:cxn modelId="{0371E3F2-B0DD-384B-A449-C1DF25509617}" type="presParOf" srcId="{9E7FDD9A-B1A2-8246-BA61-CE03A067968E}" destId="{1AD5A199-0C43-6043-972D-C037CBA5AC53}" srcOrd="0" destOrd="0" presId="urn:microsoft.com/office/officeart/2008/layout/LinedList"/>
    <dgm:cxn modelId="{48E53201-EB8E-D243-B707-B5C3842571B2}" type="presParOf" srcId="{9E7FDD9A-B1A2-8246-BA61-CE03A067968E}" destId="{1DF51BDC-0792-2742-8804-ADC33E09AD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7B94FE-D8C0-7F46-ACB3-BBAA0212AD2E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3C8BD-1C27-E74A-B83E-F8900C8F0CE4}">
      <dgm:prSet phldrT="[Text]"/>
      <dgm:spPr/>
      <dgm:t>
        <a:bodyPr/>
        <a:lstStyle/>
        <a:p>
          <a:r>
            <a:rPr lang="en-US" dirty="0"/>
            <a:t>Removed 5 columns with more than 40% missing data from both Train &amp; Test</a:t>
          </a:r>
        </a:p>
      </dgm:t>
    </dgm:pt>
    <dgm:pt modelId="{3753DE75-FD4D-8F44-B851-77BB575AE108}" type="parTrans" cxnId="{2BFF8D57-F652-124D-97EF-235F2306073B}">
      <dgm:prSet/>
      <dgm:spPr/>
      <dgm:t>
        <a:bodyPr/>
        <a:lstStyle/>
        <a:p>
          <a:endParaRPr lang="en-US"/>
        </a:p>
      </dgm:t>
    </dgm:pt>
    <dgm:pt modelId="{918E37E1-ECC8-A74B-A63B-3B503327B68D}" type="sibTrans" cxnId="{2BFF8D57-F652-124D-97EF-235F2306073B}">
      <dgm:prSet/>
      <dgm:spPr/>
      <dgm:t>
        <a:bodyPr/>
        <a:lstStyle/>
        <a:p>
          <a:endParaRPr lang="en-US"/>
        </a:p>
      </dgm:t>
    </dgm:pt>
    <dgm:pt modelId="{2D5B91F5-0446-5E44-BC2C-B3A44384034C}">
      <dgm:prSet phldrT="[Text]"/>
      <dgm:spPr/>
      <dgm:t>
        <a:bodyPr/>
        <a:lstStyle/>
        <a:p>
          <a:r>
            <a:rPr lang="en-US" dirty="0"/>
            <a:t>Removed 1 row with missing data in electrical column from Train</a:t>
          </a:r>
        </a:p>
      </dgm:t>
    </dgm:pt>
    <dgm:pt modelId="{1BB2A808-BAC1-104A-88AE-BD1C49C064F3}" type="parTrans" cxnId="{597B07EB-B107-8F41-BD3D-811D183638E7}">
      <dgm:prSet/>
      <dgm:spPr/>
      <dgm:t>
        <a:bodyPr/>
        <a:lstStyle/>
        <a:p>
          <a:endParaRPr lang="en-US"/>
        </a:p>
      </dgm:t>
    </dgm:pt>
    <dgm:pt modelId="{D1205259-77DB-E947-A9D2-3CE1EBB80521}" type="sibTrans" cxnId="{597B07EB-B107-8F41-BD3D-811D183638E7}">
      <dgm:prSet/>
      <dgm:spPr/>
      <dgm:t>
        <a:bodyPr/>
        <a:lstStyle/>
        <a:p>
          <a:endParaRPr lang="en-US"/>
        </a:p>
      </dgm:t>
    </dgm:pt>
    <dgm:pt modelId="{15A20BDD-5BDD-4644-B8F5-34D0FC062A22}">
      <dgm:prSet phldrT="[Text]"/>
      <dgm:spPr/>
      <dgm:t>
        <a:bodyPr/>
        <a:lstStyle/>
        <a:p>
          <a:r>
            <a:rPr lang="en-US" dirty="0"/>
            <a:t>Imputed numerical columns with mean on combined Train &amp; Test</a:t>
          </a:r>
        </a:p>
      </dgm:t>
    </dgm:pt>
    <dgm:pt modelId="{F01FB080-8052-114B-A454-74AC055E2148}" type="parTrans" cxnId="{6D0F7D42-AD0B-4F4F-81D5-E2A1A57DAE50}">
      <dgm:prSet/>
      <dgm:spPr/>
      <dgm:t>
        <a:bodyPr/>
        <a:lstStyle/>
        <a:p>
          <a:endParaRPr lang="en-US"/>
        </a:p>
      </dgm:t>
    </dgm:pt>
    <dgm:pt modelId="{2E18E8D8-1786-2B47-AC84-901627C85691}" type="sibTrans" cxnId="{6D0F7D42-AD0B-4F4F-81D5-E2A1A57DAE50}">
      <dgm:prSet/>
      <dgm:spPr/>
      <dgm:t>
        <a:bodyPr/>
        <a:lstStyle/>
        <a:p>
          <a:endParaRPr lang="en-US"/>
        </a:p>
      </dgm:t>
    </dgm:pt>
    <dgm:pt modelId="{0F89033F-20AC-654D-B69F-6A57951C7235}">
      <dgm:prSet phldrT="[Text]"/>
      <dgm:spPr/>
      <dgm:t>
        <a:bodyPr/>
        <a:lstStyle/>
        <a:p>
          <a:r>
            <a:rPr lang="en-US" dirty="0"/>
            <a:t>Imputed categorical columns with mode on combined Train &amp; Test</a:t>
          </a:r>
        </a:p>
      </dgm:t>
    </dgm:pt>
    <dgm:pt modelId="{893FEF2B-7CC6-7547-B9FE-45D23B1ED395}" type="parTrans" cxnId="{6678FD2F-44BE-8049-BDDD-9B4F4709BBC9}">
      <dgm:prSet/>
      <dgm:spPr/>
      <dgm:t>
        <a:bodyPr/>
        <a:lstStyle/>
        <a:p>
          <a:endParaRPr lang="en-US"/>
        </a:p>
      </dgm:t>
    </dgm:pt>
    <dgm:pt modelId="{E0E69155-C606-504B-B0D6-EE8873323681}" type="sibTrans" cxnId="{6678FD2F-44BE-8049-BDDD-9B4F4709BBC9}">
      <dgm:prSet/>
      <dgm:spPr/>
      <dgm:t>
        <a:bodyPr/>
        <a:lstStyle/>
        <a:p>
          <a:endParaRPr lang="en-US"/>
        </a:p>
      </dgm:t>
    </dgm:pt>
    <dgm:pt modelId="{CA881A68-B9F1-834C-BE13-D8D13B5ACAD6}" type="pres">
      <dgm:prSet presAssocID="{0D7B94FE-D8C0-7F46-ACB3-BBAA0212AD2E}" presName="rootnode" presStyleCnt="0">
        <dgm:presLayoutVars>
          <dgm:chMax/>
          <dgm:chPref/>
          <dgm:dir/>
          <dgm:animLvl val="lvl"/>
        </dgm:presLayoutVars>
      </dgm:prSet>
      <dgm:spPr/>
    </dgm:pt>
    <dgm:pt modelId="{C0A71CB4-06BA-4E47-A1F0-1166E0B76781}" type="pres">
      <dgm:prSet presAssocID="{77E3C8BD-1C27-E74A-B83E-F8900C8F0CE4}" presName="composite" presStyleCnt="0"/>
      <dgm:spPr/>
    </dgm:pt>
    <dgm:pt modelId="{F3C6D732-2066-1246-9DDD-7F6CA583141D}" type="pres">
      <dgm:prSet presAssocID="{77E3C8BD-1C27-E74A-B83E-F8900C8F0CE4}" presName="LShape" presStyleLbl="alignNode1" presStyleIdx="0" presStyleCnt="7"/>
      <dgm:spPr/>
    </dgm:pt>
    <dgm:pt modelId="{555C2A33-E8C1-FA44-B15E-E6EE24F8F5CA}" type="pres">
      <dgm:prSet presAssocID="{77E3C8BD-1C27-E74A-B83E-F8900C8F0CE4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8A6DAD6-A562-7440-ADAC-0AE1BBE5D449}" type="pres">
      <dgm:prSet presAssocID="{77E3C8BD-1C27-E74A-B83E-F8900C8F0CE4}" presName="Triangle" presStyleLbl="alignNode1" presStyleIdx="1" presStyleCnt="7"/>
      <dgm:spPr/>
    </dgm:pt>
    <dgm:pt modelId="{A2931D46-10D3-D54D-A7C7-73C1586DD628}" type="pres">
      <dgm:prSet presAssocID="{918E37E1-ECC8-A74B-A63B-3B503327B68D}" presName="sibTrans" presStyleCnt="0"/>
      <dgm:spPr/>
    </dgm:pt>
    <dgm:pt modelId="{AC8A001B-55C6-E44D-B34D-DC3870CFDB36}" type="pres">
      <dgm:prSet presAssocID="{918E37E1-ECC8-A74B-A63B-3B503327B68D}" presName="space" presStyleCnt="0"/>
      <dgm:spPr/>
    </dgm:pt>
    <dgm:pt modelId="{B670A25C-8979-AC47-8414-7721629E2246}" type="pres">
      <dgm:prSet presAssocID="{2D5B91F5-0446-5E44-BC2C-B3A44384034C}" presName="composite" presStyleCnt="0"/>
      <dgm:spPr/>
    </dgm:pt>
    <dgm:pt modelId="{BAAB9A52-7885-E44C-AD7F-5846683A5C1A}" type="pres">
      <dgm:prSet presAssocID="{2D5B91F5-0446-5E44-BC2C-B3A44384034C}" presName="LShape" presStyleLbl="alignNode1" presStyleIdx="2" presStyleCnt="7"/>
      <dgm:spPr/>
    </dgm:pt>
    <dgm:pt modelId="{1070BA8C-3618-AC4E-86DC-D0E398C0C2B3}" type="pres">
      <dgm:prSet presAssocID="{2D5B91F5-0446-5E44-BC2C-B3A44384034C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E7B200B-BE08-DD41-BB04-FB07285A58F5}" type="pres">
      <dgm:prSet presAssocID="{2D5B91F5-0446-5E44-BC2C-B3A44384034C}" presName="Triangle" presStyleLbl="alignNode1" presStyleIdx="3" presStyleCnt="7"/>
      <dgm:spPr/>
    </dgm:pt>
    <dgm:pt modelId="{F9D1B7AF-81F3-2D42-91CA-A1BC48FE7B24}" type="pres">
      <dgm:prSet presAssocID="{D1205259-77DB-E947-A9D2-3CE1EBB80521}" presName="sibTrans" presStyleCnt="0"/>
      <dgm:spPr/>
    </dgm:pt>
    <dgm:pt modelId="{A06D08A6-7B58-A845-8F09-36D01D880275}" type="pres">
      <dgm:prSet presAssocID="{D1205259-77DB-E947-A9D2-3CE1EBB80521}" presName="space" presStyleCnt="0"/>
      <dgm:spPr/>
    </dgm:pt>
    <dgm:pt modelId="{185C3509-7277-574E-A646-D14FC3018C21}" type="pres">
      <dgm:prSet presAssocID="{15A20BDD-5BDD-4644-B8F5-34D0FC062A22}" presName="composite" presStyleCnt="0"/>
      <dgm:spPr/>
    </dgm:pt>
    <dgm:pt modelId="{5CCE4BE7-182A-6948-BFA7-F0F35F5673DC}" type="pres">
      <dgm:prSet presAssocID="{15A20BDD-5BDD-4644-B8F5-34D0FC062A22}" presName="LShape" presStyleLbl="alignNode1" presStyleIdx="4" presStyleCnt="7"/>
      <dgm:spPr/>
    </dgm:pt>
    <dgm:pt modelId="{B68B54BD-2DAA-174C-B6FF-6F84DFF8EA24}" type="pres">
      <dgm:prSet presAssocID="{15A20BDD-5BDD-4644-B8F5-34D0FC062A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EF2D3AB-CDFC-9A49-9240-288684B86E21}" type="pres">
      <dgm:prSet presAssocID="{15A20BDD-5BDD-4644-B8F5-34D0FC062A22}" presName="Triangle" presStyleLbl="alignNode1" presStyleIdx="5" presStyleCnt="7"/>
      <dgm:spPr/>
    </dgm:pt>
    <dgm:pt modelId="{0C82DA70-00E3-4F4E-9666-1EDA185E760D}" type="pres">
      <dgm:prSet presAssocID="{2E18E8D8-1786-2B47-AC84-901627C85691}" presName="sibTrans" presStyleCnt="0"/>
      <dgm:spPr/>
    </dgm:pt>
    <dgm:pt modelId="{1C249F0F-E97F-E34C-BBF9-9FE19A952599}" type="pres">
      <dgm:prSet presAssocID="{2E18E8D8-1786-2B47-AC84-901627C85691}" presName="space" presStyleCnt="0"/>
      <dgm:spPr/>
    </dgm:pt>
    <dgm:pt modelId="{A795B1D1-AC65-D547-9EC4-84A9DBCD43BB}" type="pres">
      <dgm:prSet presAssocID="{0F89033F-20AC-654D-B69F-6A57951C7235}" presName="composite" presStyleCnt="0"/>
      <dgm:spPr/>
    </dgm:pt>
    <dgm:pt modelId="{79DB8D2E-1E5A-D148-8925-D14EB50ACC19}" type="pres">
      <dgm:prSet presAssocID="{0F89033F-20AC-654D-B69F-6A57951C7235}" presName="LShape" presStyleLbl="alignNode1" presStyleIdx="6" presStyleCnt="7"/>
      <dgm:spPr/>
    </dgm:pt>
    <dgm:pt modelId="{1D97DA6C-FC37-5042-A23D-B9EC3B581FCC}" type="pres">
      <dgm:prSet presAssocID="{0F89033F-20AC-654D-B69F-6A57951C7235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678FD2F-44BE-8049-BDDD-9B4F4709BBC9}" srcId="{0D7B94FE-D8C0-7F46-ACB3-BBAA0212AD2E}" destId="{0F89033F-20AC-654D-B69F-6A57951C7235}" srcOrd="3" destOrd="0" parTransId="{893FEF2B-7CC6-7547-B9FE-45D23B1ED395}" sibTransId="{E0E69155-C606-504B-B0D6-EE8873323681}"/>
    <dgm:cxn modelId="{2B112933-0114-344E-A95E-42B755F2A24F}" type="presOf" srcId="{0F89033F-20AC-654D-B69F-6A57951C7235}" destId="{1D97DA6C-FC37-5042-A23D-B9EC3B581FCC}" srcOrd="0" destOrd="0" presId="urn:microsoft.com/office/officeart/2009/3/layout/StepUpProcess"/>
    <dgm:cxn modelId="{C54D7736-152F-AA49-9079-6178BC38C19D}" type="presOf" srcId="{2D5B91F5-0446-5E44-BC2C-B3A44384034C}" destId="{1070BA8C-3618-AC4E-86DC-D0E398C0C2B3}" srcOrd="0" destOrd="0" presId="urn:microsoft.com/office/officeart/2009/3/layout/StepUpProcess"/>
    <dgm:cxn modelId="{BE114E37-257B-1B42-9F75-4EAE8C83179E}" type="presOf" srcId="{0D7B94FE-D8C0-7F46-ACB3-BBAA0212AD2E}" destId="{CA881A68-B9F1-834C-BE13-D8D13B5ACAD6}" srcOrd="0" destOrd="0" presId="urn:microsoft.com/office/officeart/2009/3/layout/StepUpProcess"/>
    <dgm:cxn modelId="{6D0F7D42-AD0B-4F4F-81D5-E2A1A57DAE50}" srcId="{0D7B94FE-D8C0-7F46-ACB3-BBAA0212AD2E}" destId="{15A20BDD-5BDD-4644-B8F5-34D0FC062A22}" srcOrd="2" destOrd="0" parTransId="{F01FB080-8052-114B-A454-74AC055E2148}" sibTransId="{2E18E8D8-1786-2B47-AC84-901627C85691}"/>
    <dgm:cxn modelId="{F89AE448-03C6-8E42-8C01-5CDE459311F8}" type="presOf" srcId="{15A20BDD-5BDD-4644-B8F5-34D0FC062A22}" destId="{B68B54BD-2DAA-174C-B6FF-6F84DFF8EA24}" srcOrd="0" destOrd="0" presId="urn:microsoft.com/office/officeart/2009/3/layout/StepUpProcess"/>
    <dgm:cxn modelId="{C8F30477-712C-5F49-860A-8A533377D8B5}" type="presOf" srcId="{77E3C8BD-1C27-E74A-B83E-F8900C8F0CE4}" destId="{555C2A33-E8C1-FA44-B15E-E6EE24F8F5CA}" srcOrd="0" destOrd="0" presId="urn:microsoft.com/office/officeart/2009/3/layout/StepUpProcess"/>
    <dgm:cxn modelId="{2BFF8D57-F652-124D-97EF-235F2306073B}" srcId="{0D7B94FE-D8C0-7F46-ACB3-BBAA0212AD2E}" destId="{77E3C8BD-1C27-E74A-B83E-F8900C8F0CE4}" srcOrd="0" destOrd="0" parTransId="{3753DE75-FD4D-8F44-B851-77BB575AE108}" sibTransId="{918E37E1-ECC8-A74B-A63B-3B503327B68D}"/>
    <dgm:cxn modelId="{597B07EB-B107-8F41-BD3D-811D183638E7}" srcId="{0D7B94FE-D8C0-7F46-ACB3-BBAA0212AD2E}" destId="{2D5B91F5-0446-5E44-BC2C-B3A44384034C}" srcOrd="1" destOrd="0" parTransId="{1BB2A808-BAC1-104A-88AE-BD1C49C064F3}" sibTransId="{D1205259-77DB-E947-A9D2-3CE1EBB80521}"/>
    <dgm:cxn modelId="{4BD561B9-A144-474F-9B4E-D488E630A65A}" type="presParOf" srcId="{CA881A68-B9F1-834C-BE13-D8D13B5ACAD6}" destId="{C0A71CB4-06BA-4E47-A1F0-1166E0B76781}" srcOrd="0" destOrd="0" presId="urn:microsoft.com/office/officeart/2009/3/layout/StepUpProcess"/>
    <dgm:cxn modelId="{BD6FC624-F2A3-B341-B0D1-09BA5C621FDC}" type="presParOf" srcId="{C0A71CB4-06BA-4E47-A1F0-1166E0B76781}" destId="{F3C6D732-2066-1246-9DDD-7F6CA583141D}" srcOrd="0" destOrd="0" presId="urn:microsoft.com/office/officeart/2009/3/layout/StepUpProcess"/>
    <dgm:cxn modelId="{042DCF47-1FC4-684B-ACB2-A1B61CD34069}" type="presParOf" srcId="{C0A71CB4-06BA-4E47-A1F0-1166E0B76781}" destId="{555C2A33-E8C1-FA44-B15E-E6EE24F8F5CA}" srcOrd="1" destOrd="0" presId="urn:microsoft.com/office/officeart/2009/3/layout/StepUpProcess"/>
    <dgm:cxn modelId="{492B2A0B-1D8E-5040-AD48-027B1DB3815C}" type="presParOf" srcId="{C0A71CB4-06BA-4E47-A1F0-1166E0B76781}" destId="{B8A6DAD6-A562-7440-ADAC-0AE1BBE5D449}" srcOrd="2" destOrd="0" presId="urn:microsoft.com/office/officeart/2009/3/layout/StepUpProcess"/>
    <dgm:cxn modelId="{421818D0-79DB-4246-B27A-DCC8505E1156}" type="presParOf" srcId="{CA881A68-B9F1-834C-BE13-D8D13B5ACAD6}" destId="{A2931D46-10D3-D54D-A7C7-73C1586DD628}" srcOrd="1" destOrd="0" presId="urn:microsoft.com/office/officeart/2009/3/layout/StepUpProcess"/>
    <dgm:cxn modelId="{50DB6822-8F04-634A-99A6-5AA57A23ECD3}" type="presParOf" srcId="{A2931D46-10D3-D54D-A7C7-73C1586DD628}" destId="{AC8A001B-55C6-E44D-B34D-DC3870CFDB36}" srcOrd="0" destOrd="0" presId="urn:microsoft.com/office/officeart/2009/3/layout/StepUpProcess"/>
    <dgm:cxn modelId="{D957A1BA-D598-BA49-8B27-73E4D06E561D}" type="presParOf" srcId="{CA881A68-B9F1-834C-BE13-D8D13B5ACAD6}" destId="{B670A25C-8979-AC47-8414-7721629E2246}" srcOrd="2" destOrd="0" presId="urn:microsoft.com/office/officeart/2009/3/layout/StepUpProcess"/>
    <dgm:cxn modelId="{D707E12A-DD6B-8F41-95AF-8380CEA65406}" type="presParOf" srcId="{B670A25C-8979-AC47-8414-7721629E2246}" destId="{BAAB9A52-7885-E44C-AD7F-5846683A5C1A}" srcOrd="0" destOrd="0" presId="urn:microsoft.com/office/officeart/2009/3/layout/StepUpProcess"/>
    <dgm:cxn modelId="{40BEE484-89B4-E944-B710-2AA93796DB7C}" type="presParOf" srcId="{B670A25C-8979-AC47-8414-7721629E2246}" destId="{1070BA8C-3618-AC4E-86DC-D0E398C0C2B3}" srcOrd="1" destOrd="0" presId="urn:microsoft.com/office/officeart/2009/3/layout/StepUpProcess"/>
    <dgm:cxn modelId="{FA1A8826-E71D-E949-937F-ACF719D05213}" type="presParOf" srcId="{B670A25C-8979-AC47-8414-7721629E2246}" destId="{7E7B200B-BE08-DD41-BB04-FB07285A58F5}" srcOrd="2" destOrd="0" presId="urn:microsoft.com/office/officeart/2009/3/layout/StepUpProcess"/>
    <dgm:cxn modelId="{BAF89844-0295-1B4F-A5B8-CE5F4D521EE4}" type="presParOf" srcId="{CA881A68-B9F1-834C-BE13-D8D13B5ACAD6}" destId="{F9D1B7AF-81F3-2D42-91CA-A1BC48FE7B24}" srcOrd="3" destOrd="0" presId="urn:microsoft.com/office/officeart/2009/3/layout/StepUpProcess"/>
    <dgm:cxn modelId="{F05A3914-E083-CE49-8C36-81C038C5212F}" type="presParOf" srcId="{F9D1B7AF-81F3-2D42-91CA-A1BC48FE7B24}" destId="{A06D08A6-7B58-A845-8F09-36D01D880275}" srcOrd="0" destOrd="0" presId="urn:microsoft.com/office/officeart/2009/3/layout/StepUpProcess"/>
    <dgm:cxn modelId="{43FBE751-6B51-2E47-A244-D51582BCFEF7}" type="presParOf" srcId="{CA881A68-B9F1-834C-BE13-D8D13B5ACAD6}" destId="{185C3509-7277-574E-A646-D14FC3018C21}" srcOrd="4" destOrd="0" presId="urn:microsoft.com/office/officeart/2009/3/layout/StepUpProcess"/>
    <dgm:cxn modelId="{BA6210FA-7F33-3B48-BB50-6538F0C5326D}" type="presParOf" srcId="{185C3509-7277-574E-A646-D14FC3018C21}" destId="{5CCE4BE7-182A-6948-BFA7-F0F35F5673DC}" srcOrd="0" destOrd="0" presId="urn:microsoft.com/office/officeart/2009/3/layout/StepUpProcess"/>
    <dgm:cxn modelId="{8E8188F8-4994-DE47-A460-2B1246B51608}" type="presParOf" srcId="{185C3509-7277-574E-A646-D14FC3018C21}" destId="{B68B54BD-2DAA-174C-B6FF-6F84DFF8EA24}" srcOrd="1" destOrd="0" presId="urn:microsoft.com/office/officeart/2009/3/layout/StepUpProcess"/>
    <dgm:cxn modelId="{EF05531D-14A6-CC40-B57E-823966407931}" type="presParOf" srcId="{185C3509-7277-574E-A646-D14FC3018C21}" destId="{FEF2D3AB-CDFC-9A49-9240-288684B86E21}" srcOrd="2" destOrd="0" presId="urn:microsoft.com/office/officeart/2009/3/layout/StepUpProcess"/>
    <dgm:cxn modelId="{167D7026-9EB5-0548-9427-B148A92757B0}" type="presParOf" srcId="{CA881A68-B9F1-834C-BE13-D8D13B5ACAD6}" destId="{0C82DA70-00E3-4F4E-9666-1EDA185E760D}" srcOrd="5" destOrd="0" presId="urn:microsoft.com/office/officeart/2009/3/layout/StepUpProcess"/>
    <dgm:cxn modelId="{B21E6BF9-436F-C744-B796-DA01D233A755}" type="presParOf" srcId="{0C82DA70-00E3-4F4E-9666-1EDA185E760D}" destId="{1C249F0F-E97F-E34C-BBF9-9FE19A952599}" srcOrd="0" destOrd="0" presId="urn:microsoft.com/office/officeart/2009/3/layout/StepUpProcess"/>
    <dgm:cxn modelId="{5EAFD2EC-B3CF-AB42-9F6E-DFF547F638C3}" type="presParOf" srcId="{CA881A68-B9F1-834C-BE13-D8D13B5ACAD6}" destId="{A795B1D1-AC65-D547-9EC4-84A9DBCD43BB}" srcOrd="6" destOrd="0" presId="urn:microsoft.com/office/officeart/2009/3/layout/StepUpProcess"/>
    <dgm:cxn modelId="{180F0425-7C19-7340-8C87-3E831349BF92}" type="presParOf" srcId="{A795B1D1-AC65-D547-9EC4-84A9DBCD43BB}" destId="{79DB8D2E-1E5A-D148-8925-D14EB50ACC19}" srcOrd="0" destOrd="0" presId="urn:microsoft.com/office/officeart/2009/3/layout/StepUpProcess"/>
    <dgm:cxn modelId="{7E7FDAC5-3E63-D646-ADC6-B6C91D346D95}" type="presParOf" srcId="{A795B1D1-AC65-D547-9EC4-84A9DBCD43BB}" destId="{1D97DA6C-FC37-5042-A23D-B9EC3B581FC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752AA2-7E48-474B-A7C6-F68925E1CD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3F4FE6-103E-4AA4-8A8A-60904886F292}">
      <dgm:prSet/>
      <dgm:spPr/>
      <dgm:t>
        <a:bodyPr/>
        <a:lstStyle/>
        <a:p>
          <a:r>
            <a:rPr lang="en-US"/>
            <a:t>Hyperparameter tuning helped in improving the model. </a:t>
          </a:r>
        </a:p>
      </dgm:t>
    </dgm:pt>
    <dgm:pt modelId="{2D35A543-6563-46F6-A07F-60FD7F618135}" type="parTrans" cxnId="{51EC994F-3AC3-4861-830D-21F8536C1B4B}">
      <dgm:prSet/>
      <dgm:spPr/>
      <dgm:t>
        <a:bodyPr/>
        <a:lstStyle/>
        <a:p>
          <a:endParaRPr lang="en-US"/>
        </a:p>
      </dgm:t>
    </dgm:pt>
    <dgm:pt modelId="{0E0DFC72-E4BB-48E6-8DCA-D008AD229133}" type="sibTrans" cxnId="{51EC994F-3AC3-4861-830D-21F8536C1B4B}">
      <dgm:prSet/>
      <dgm:spPr/>
      <dgm:t>
        <a:bodyPr/>
        <a:lstStyle/>
        <a:p>
          <a:endParaRPr lang="en-US"/>
        </a:p>
      </dgm:t>
    </dgm:pt>
    <dgm:pt modelId="{978B27C6-A111-4ACD-B875-1B7D68A1BB62}">
      <dgm:prSet/>
      <dgm:spPr/>
      <dgm:t>
        <a:bodyPr/>
        <a:lstStyle/>
        <a:p>
          <a:r>
            <a:rPr lang="en-US"/>
            <a:t>Stacking helped in significant improvement of the model.</a:t>
          </a:r>
        </a:p>
      </dgm:t>
    </dgm:pt>
    <dgm:pt modelId="{74ADD0E9-EF4D-49D0-8E0C-86DF2FEE5506}" type="parTrans" cxnId="{FDE8A338-7148-448D-B2D9-0D7D5DE01532}">
      <dgm:prSet/>
      <dgm:spPr/>
      <dgm:t>
        <a:bodyPr/>
        <a:lstStyle/>
        <a:p>
          <a:endParaRPr lang="en-US"/>
        </a:p>
      </dgm:t>
    </dgm:pt>
    <dgm:pt modelId="{CA7E9CBF-BCAB-41D1-833F-B02548EEF96F}" type="sibTrans" cxnId="{FDE8A338-7148-448D-B2D9-0D7D5DE01532}">
      <dgm:prSet/>
      <dgm:spPr/>
      <dgm:t>
        <a:bodyPr/>
        <a:lstStyle/>
        <a:p>
          <a:endParaRPr lang="en-US"/>
        </a:p>
      </dgm:t>
    </dgm:pt>
    <dgm:pt modelId="{56BB5142-ABAA-43D3-A6C9-F9D250AA9B4B}">
      <dgm:prSet/>
      <dgm:spPr/>
      <dgm:t>
        <a:bodyPr/>
        <a:lstStyle/>
        <a:p>
          <a:r>
            <a:rPr lang="en-US"/>
            <a:t>Surprisingly, Gradient Boosting with default parameters is performing at par with stacked models.</a:t>
          </a:r>
        </a:p>
      </dgm:t>
    </dgm:pt>
    <dgm:pt modelId="{84D2B3D9-4714-45A0-95D9-8287F7896759}" type="parTrans" cxnId="{653DCE13-6A15-47CE-A30D-4BED9734BF0A}">
      <dgm:prSet/>
      <dgm:spPr/>
      <dgm:t>
        <a:bodyPr/>
        <a:lstStyle/>
        <a:p>
          <a:endParaRPr lang="en-US"/>
        </a:p>
      </dgm:t>
    </dgm:pt>
    <dgm:pt modelId="{0AD259C9-5F84-41C5-BA1E-BDBE082C9D93}" type="sibTrans" cxnId="{653DCE13-6A15-47CE-A30D-4BED9734BF0A}">
      <dgm:prSet/>
      <dgm:spPr/>
      <dgm:t>
        <a:bodyPr/>
        <a:lstStyle/>
        <a:p>
          <a:endParaRPr lang="en-US"/>
        </a:p>
      </dgm:t>
    </dgm:pt>
    <dgm:pt modelId="{32F891FD-A1A5-4B80-84AF-E496202DB71A}">
      <dgm:prSet/>
      <dgm:spPr/>
      <dgm:t>
        <a:bodyPr/>
        <a:lstStyle/>
        <a:p>
          <a:r>
            <a:rPr lang="en-US"/>
            <a:t>Data normalization improved MLP, SGD, SVR models way high.</a:t>
          </a:r>
        </a:p>
      </dgm:t>
    </dgm:pt>
    <dgm:pt modelId="{27007F45-F6FF-44D9-AC7E-3413306828E0}" type="parTrans" cxnId="{6C0ACFAC-AFE6-4C7C-971E-DB4830DDC1CC}">
      <dgm:prSet/>
      <dgm:spPr/>
      <dgm:t>
        <a:bodyPr/>
        <a:lstStyle/>
        <a:p>
          <a:endParaRPr lang="en-US"/>
        </a:p>
      </dgm:t>
    </dgm:pt>
    <dgm:pt modelId="{19D2ED80-5F7A-4D64-BECD-7ADBFBF1ACC5}" type="sibTrans" cxnId="{6C0ACFAC-AFE6-4C7C-971E-DB4830DDC1CC}">
      <dgm:prSet/>
      <dgm:spPr/>
      <dgm:t>
        <a:bodyPr/>
        <a:lstStyle/>
        <a:p>
          <a:endParaRPr lang="en-US"/>
        </a:p>
      </dgm:t>
    </dgm:pt>
    <dgm:pt modelId="{03999883-F5DD-4A5A-A1A0-12D012EF6D14}" type="pres">
      <dgm:prSet presAssocID="{36752AA2-7E48-474B-A7C6-F68925E1CD78}" presName="root" presStyleCnt="0">
        <dgm:presLayoutVars>
          <dgm:dir/>
          <dgm:resizeHandles val="exact"/>
        </dgm:presLayoutVars>
      </dgm:prSet>
      <dgm:spPr/>
    </dgm:pt>
    <dgm:pt modelId="{F47D2336-ACD0-4A64-8F96-BDFC9A470271}" type="pres">
      <dgm:prSet presAssocID="{CC3F4FE6-103E-4AA4-8A8A-60904886F292}" presName="compNode" presStyleCnt="0"/>
      <dgm:spPr/>
    </dgm:pt>
    <dgm:pt modelId="{7A4E79CA-B7E5-450E-AF12-D35144FEB4C0}" type="pres">
      <dgm:prSet presAssocID="{CC3F4FE6-103E-4AA4-8A8A-60904886F292}" presName="bgRect" presStyleLbl="bgShp" presStyleIdx="0" presStyleCnt="4"/>
      <dgm:spPr/>
    </dgm:pt>
    <dgm:pt modelId="{4D6525D6-FC4D-4B2A-8049-B56F9564B9B3}" type="pres">
      <dgm:prSet presAssocID="{CC3F4FE6-103E-4AA4-8A8A-60904886F2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8C8922-022B-4097-AC8D-2437E87D2E34}" type="pres">
      <dgm:prSet presAssocID="{CC3F4FE6-103E-4AA4-8A8A-60904886F292}" presName="spaceRect" presStyleCnt="0"/>
      <dgm:spPr/>
    </dgm:pt>
    <dgm:pt modelId="{7FD7CD4F-C74B-4FEA-817D-44946426D444}" type="pres">
      <dgm:prSet presAssocID="{CC3F4FE6-103E-4AA4-8A8A-60904886F292}" presName="parTx" presStyleLbl="revTx" presStyleIdx="0" presStyleCnt="4">
        <dgm:presLayoutVars>
          <dgm:chMax val="0"/>
          <dgm:chPref val="0"/>
        </dgm:presLayoutVars>
      </dgm:prSet>
      <dgm:spPr/>
    </dgm:pt>
    <dgm:pt modelId="{3AC2CD59-627B-4C2F-9DA7-2C6E8A3F266D}" type="pres">
      <dgm:prSet presAssocID="{0E0DFC72-E4BB-48E6-8DCA-D008AD229133}" presName="sibTrans" presStyleCnt="0"/>
      <dgm:spPr/>
    </dgm:pt>
    <dgm:pt modelId="{55EA71D7-8FA8-44DD-9891-B687C224564A}" type="pres">
      <dgm:prSet presAssocID="{978B27C6-A111-4ACD-B875-1B7D68A1BB62}" presName="compNode" presStyleCnt="0"/>
      <dgm:spPr/>
    </dgm:pt>
    <dgm:pt modelId="{9787D23A-F010-4714-9AAD-A5B403721F40}" type="pres">
      <dgm:prSet presAssocID="{978B27C6-A111-4ACD-B875-1B7D68A1BB62}" presName="bgRect" presStyleLbl="bgShp" presStyleIdx="1" presStyleCnt="4"/>
      <dgm:spPr/>
    </dgm:pt>
    <dgm:pt modelId="{4AB9883B-945B-4285-9DC3-EBFBAAE5CB34}" type="pres">
      <dgm:prSet presAssocID="{978B27C6-A111-4ACD-B875-1B7D68A1BB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1A76136-8C36-4632-9B44-780FA939DFE3}" type="pres">
      <dgm:prSet presAssocID="{978B27C6-A111-4ACD-B875-1B7D68A1BB62}" presName="spaceRect" presStyleCnt="0"/>
      <dgm:spPr/>
    </dgm:pt>
    <dgm:pt modelId="{9FE310E7-F370-4C0A-94D1-4F21C05E68C7}" type="pres">
      <dgm:prSet presAssocID="{978B27C6-A111-4ACD-B875-1B7D68A1BB62}" presName="parTx" presStyleLbl="revTx" presStyleIdx="1" presStyleCnt="4">
        <dgm:presLayoutVars>
          <dgm:chMax val="0"/>
          <dgm:chPref val="0"/>
        </dgm:presLayoutVars>
      </dgm:prSet>
      <dgm:spPr/>
    </dgm:pt>
    <dgm:pt modelId="{ED6F11E2-0DCA-4D32-9BE1-F1E01C9C6654}" type="pres">
      <dgm:prSet presAssocID="{CA7E9CBF-BCAB-41D1-833F-B02548EEF96F}" presName="sibTrans" presStyleCnt="0"/>
      <dgm:spPr/>
    </dgm:pt>
    <dgm:pt modelId="{62132B30-F7D7-4E65-9BE0-3B9AAE4EB5E9}" type="pres">
      <dgm:prSet presAssocID="{56BB5142-ABAA-43D3-A6C9-F9D250AA9B4B}" presName="compNode" presStyleCnt="0"/>
      <dgm:spPr/>
    </dgm:pt>
    <dgm:pt modelId="{F67BE4ED-7822-4C69-86EB-20FB4FADEFC0}" type="pres">
      <dgm:prSet presAssocID="{56BB5142-ABAA-43D3-A6C9-F9D250AA9B4B}" presName="bgRect" presStyleLbl="bgShp" presStyleIdx="2" presStyleCnt="4"/>
      <dgm:spPr/>
    </dgm:pt>
    <dgm:pt modelId="{15F2653E-F9E0-46C3-A7FA-88E97197F1ED}" type="pres">
      <dgm:prSet presAssocID="{56BB5142-ABAA-43D3-A6C9-F9D250AA9B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920F12F-7303-4E9B-99EF-E2BE2AEC3632}" type="pres">
      <dgm:prSet presAssocID="{56BB5142-ABAA-43D3-A6C9-F9D250AA9B4B}" presName="spaceRect" presStyleCnt="0"/>
      <dgm:spPr/>
    </dgm:pt>
    <dgm:pt modelId="{8F6D8F0E-AD3F-4A44-8331-F35E3BC2FD5D}" type="pres">
      <dgm:prSet presAssocID="{56BB5142-ABAA-43D3-A6C9-F9D250AA9B4B}" presName="parTx" presStyleLbl="revTx" presStyleIdx="2" presStyleCnt="4">
        <dgm:presLayoutVars>
          <dgm:chMax val="0"/>
          <dgm:chPref val="0"/>
        </dgm:presLayoutVars>
      </dgm:prSet>
      <dgm:spPr/>
    </dgm:pt>
    <dgm:pt modelId="{51336E5F-020D-45FD-BE99-CEFB4984167B}" type="pres">
      <dgm:prSet presAssocID="{0AD259C9-5F84-41C5-BA1E-BDBE082C9D93}" presName="sibTrans" presStyleCnt="0"/>
      <dgm:spPr/>
    </dgm:pt>
    <dgm:pt modelId="{CAF2553B-600C-4B4B-BC6B-714F5109A587}" type="pres">
      <dgm:prSet presAssocID="{32F891FD-A1A5-4B80-84AF-E496202DB71A}" presName="compNode" presStyleCnt="0"/>
      <dgm:spPr/>
    </dgm:pt>
    <dgm:pt modelId="{F18AAD9F-DC3D-44A9-9A1D-0EA4D7F917F4}" type="pres">
      <dgm:prSet presAssocID="{32F891FD-A1A5-4B80-84AF-E496202DB71A}" presName="bgRect" presStyleLbl="bgShp" presStyleIdx="3" presStyleCnt="4"/>
      <dgm:spPr/>
    </dgm:pt>
    <dgm:pt modelId="{5D8BBFCE-3D92-40BD-8DA4-7B500DBDEC19}" type="pres">
      <dgm:prSet presAssocID="{32F891FD-A1A5-4B80-84AF-E496202DB7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CBF39AC-6562-4E9D-A1BA-D768F461E96E}" type="pres">
      <dgm:prSet presAssocID="{32F891FD-A1A5-4B80-84AF-E496202DB71A}" presName="spaceRect" presStyleCnt="0"/>
      <dgm:spPr/>
    </dgm:pt>
    <dgm:pt modelId="{DEE131F2-D71C-4BEA-952A-27F18C82B7AA}" type="pres">
      <dgm:prSet presAssocID="{32F891FD-A1A5-4B80-84AF-E496202DB71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E410411-17B6-4EB6-8A68-56D06769F900}" type="presOf" srcId="{978B27C6-A111-4ACD-B875-1B7D68A1BB62}" destId="{9FE310E7-F370-4C0A-94D1-4F21C05E68C7}" srcOrd="0" destOrd="0" presId="urn:microsoft.com/office/officeart/2018/2/layout/IconVerticalSolidList"/>
    <dgm:cxn modelId="{653DCE13-6A15-47CE-A30D-4BED9734BF0A}" srcId="{36752AA2-7E48-474B-A7C6-F68925E1CD78}" destId="{56BB5142-ABAA-43D3-A6C9-F9D250AA9B4B}" srcOrd="2" destOrd="0" parTransId="{84D2B3D9-4714-45A0-95D9-8287F7896759}" sibTransId="{0AD259C9-5F84-41C5-BA1E-BDBE082C9D93}"/>
    <dgm:cxn modelId="{FDE8A338-7148-448D-B2D9-0D7D5DE01532}" srcId="{36752AA2-7E48-474B-A7C6-F68925E1CD78}" destId="{978B27C6-A111-4ACD-B875-1B7D68A1BB62}" srcOrd="1" destOrd="0" parTransId="{74ADD0E9-EF4D-49D0-8E0C-86DF2FEE5506}" sibTransId="{CA7E9CBF-BCAB-41D1-833F-B02548EEF96F}"/>
    <dgm:cxn modelId="{68BC8E3D-5028-442C-9A40-EE04B04937C9}" type="presOf" srcId="{36752AA2-7E48-474B-A7C6-F68925E1CD78}" destId="{03999883-F5DD-4A5A-A1A0-12D012EF6D14}" srcOrd="0" destOrd="0" presId="urn:microsoft.com/office/officeart/2018/2/layout/IconVerticalSolidList"/>
    <dgm:cxn modelId="{51EC994F-3AC3-4861-830D-21F8536C1B4B}" srcId="{36752AA2-7E48-474B-A7C6-F68925E1CD78}" destId="{CC3F4FE6-103E-4AA4-8A8A-60904886F292}" srcOrd="0" destOrd="0" parTransId="{2D35A543-6563-46F6-A07F-60FD7F618135}" sibTransId="{0E0DFC72-E4BB-48E6-8DCA-D008AD229133}"/>
    <dgm:cxn modelId="{402B7170-C2FB-41D6-BB5E-6245BB6106C4}" type="presOf" srcId="{56BB5142-ABAA-43D3-A6C9-F9D250AA9B4B}" destId="{8F6D8F0E-AD3F-4A44-8331-F35E3BC2FD5D}" srcOrd="0" destOrd="0" presId="urn:microsoft.com/office/officeart/2018/2/layout/IconVerticalSolidList"/>
    <dgm:cxn modelId="{5DE7B59B-48D9-4611-BBA3-6E4D5685327B}" type="presOf" srcId="{CC3F4FE6-103E-4AA4-8A8A-60904886F292}" destId="{7FD7CD4F-C74B-4FEA-817D-44946426D444}" srcOrd="0" destOrd="0" presId="urn:microsoft.com/office/officeart/2018/2/layout/IconVerticalSolidList"/>
    <dgm:cxn modelId="{6C0ACFAC-AFE6-4C7C-971E-DB4830DDC1CC}" srcId="{36752AA2-7E48-474B-A7C6-F68925E1CD78}" destId="{32F891FD-A1A5-4B80-84AF-E496202DB71A}" srcOrd="3" destOrd="0" parTransId="{27007F45-F6FF-44D9-AC7E-3413306828E0}" sibTransId="{19D2ED80-5F7A-4D64-BECD-7ADBFBF1ACC5}"/>
    <dgm:cxn modelId="{33A34EB9-D0A9-49BC-A74A-2144FDC85220}" type="presOf" srcId="{32F891FD-A1A5-4B80-84AF-E496202DB71A}" destId="{DEE131F2-D71C-4BEA-952A-27F18C82B7AA}" srcOrd="0" destOrd="0" presId="urn:microsoft.com/office/officeart/2018/2/layout/IconVerticalSolidList"/>
    <dgm:cxn modelId="{7B9CD401-57C1-4897-BE4E-7C8164F5B5B9}" type="presParOf" srcId="{03999883-F5DD-4A5A-A1A0-12D012EF6D14}" destId="{F47D2336-ACD0-4A64-8F96-BDFC9A470271}" srcOrd="0" destOrd="0" presId="urn:microsoft.com/office/officeart/2018/2/layout/IconVerticalSolidList"/>
    <dgm:cxn modelId="{928BBE39-595F-4318-84CE-5973B03D6996}" type="presParOf" srcId="{F47D2336-ACD0-4A64-8F96-BDFC9A470271}" destId="{7A4E79CA-B7E5-450E-AF12-D35144FEB4C0}" srcOrd="0" destOrd="0" presId="urn:microsoft.com/office/officeart/2018/2/layout/IconVerticalSolidList"/>
    <dgm:cxn modelId="{319EA781-E05D-4442-9608-60D7F7C43777}" type="presParOf" srcId="{F47D2336-ACD0-4A64-8F96-BDFC9A470271}" destId="{4D6525D6-FC4D-4B2A-8049-B56F9564B9B3}" srcOrd="1" destOrd="0" presId="urn:microsoft.com/office/officeart/2018/2/layout/IconVerticalSolidList"/>
    <dgm:cxn modelId="{547E53CE-995A-4495-A2E9-2735FED81552}" type="presParOf" srcId="{F47D2336-ACD0-4A64-8F96-BDFC9A470271}" destId="{A88C8922-022B-4097-AC8D-2437E87D2E34}" srcOrd="2" destOrd="0" presId="urn:microsoft.com/office/officeart/2018/2/layout/IconVerticalSolidList"/>
    <dgm:cxn modelId="{6338B8AF-9D4A-42A4-A657-07FAD0222D76}" type="presParOf" srcId="{F47D2336-ACD0-4A64-8F96-BDFC9A470271}" destId="{7FD7CD4F-C74B-4FEA-817D-44946426D444}" srcOrd="3" destOrd="0" presId="urn:microsoft.com/office/officeart/2018/2/layout/IconVerticalSolidList"/>
    <dgm:cxn modelId="{A2C11ED1-5908-4B8B-B54C-34D75EAD8F10}" type="presParOf" srcId="{03999883-F5DD-4A5A-A1A0-12D012EF6D14}" destId="{3AC2CD59-627B-4C2F-9DA7-2C6E8A3F266D}" srcOrd="1" destOrd="0" presId="urn:microsoft.com/office/officeart/2018/2/layout/IconVerticalSolidList"/>
    <dgm:cxn modelId="{5C09A6E4-A052-4934-9B7F-033D66C6C22E}" type="presParOf" srcId="{03999883-F5DD-4A5A-A1A0-12D012EF6D14}" destId="{55EA71D7-8FA8-44DD-9891-B687C224564A}" srcOrd="2" destOrd="0" presId="urn:microsoft.com/office/officeart/2018/2/layout/IconVerticalSolidList"/>
    <dgm:cxn modelId="{2ADF9DA5-F241-4522-883B-9A27F15CA855}" type="presParOf" srcId="{55EA71D7-8FA8-44DD-9891-B687C224564A}" destId="{9787D23A-F010-4714-9AAD-A5B403721F40}" srcOrd="0" destOrd="0" presId="urn:microsoft.com/office/officeart/2018/2/layout/IconVerticalSolidList"/>
    <dgm:cxn modelId="{E7EE2602-ED44-4947-8B06-CD00ED3F86B9}" type="presParOf" srcId="{55EA71D7-8FA8-44DD-9891-B687C224564A}" destId="{4AB9883B-945B-4285-9DC3-EBFBAAE5CB34}" srcOrd="1" destOrd="0" presId="urn:microsoft.com/office/officeart/2018/2/layout/IconVerticalSolidList"/>
    <dgm:cxn modelId="{CEEFA635-9870-4947-8739-86ECBF990503}" type="presParOf" srcId="{55EA71D7-8FA8-44DD-9891-B687C224564A}" destId="{21A76136-8C36-4632-9B44-780FA939DFE3}" srcOrd="2" destOrd="0" presId="urn:microsoft.com/office/officeart/2018/2/layout/IconVerticalSolidList"/>
    <dgm:cxn modelId="{AF219A89-D8F4-424E-B960-D445927D41AA}" type="presParOf" srcId="{55EA71D7-8FA8-44DD-9891-B687C224564A}" destId="{9FE310E7-F370-4C0A-94D1-4F21C05E68C7}" srcOrd="3" destOrd="0" presId="urn:microsoft.com/office/officeart/2018/2/layout/IconVerticalSolidList"/>
    <dgm:cxn modelId="{3EB7FB84-34F8-4238-A22F-5EA30F694143}" type="presParOf" srcId="{03999883-F5DD-4A5A-A1A0-12D012EF6D14}" destId="{ED6F11E2-0DCA-4D32-9BE1-F1E01C9C6654}" srcOrd="3" destOrd="0" presId="urn:microsoft.com/office/officeart/2018/2/layout/IconVerticalSolidList"/>
    <dgm:cxn modelId="{5CF16FAB-B038-41D0-B1E7-9A21CF7BA2C1}" type="presParOf" srcId="{03999883-F5DD-4A5A-A1A0-12D012EF6D14}" destId="{62132B30-F7D7-4E65-9BE0-3B9AAE4EB5E9}" srcOrd="4" destOrd="0" presId="urn:microsoft.com/office/officeart/2018/2/layout/IconVerticalSolidList"/>
    <dgm:cxn modelId="{F4220FD6-2DD6-4AB0-859C-6042A164F0BE}" type="presParOf" srcId="{62132B30-F7D7-4E65-9BE0-3B9AAE4EB5E9}" destId="{F67BE4ED-7822-4C69-86EB-20FB4FADEFC0}" srcOrd="0" destOrd="0" presId="urn:microsoft.com/office/officeart/2018/2/layout/IconVerticalSolidList"/>
    <dgm:cxn modelId="{E8B11B5E-0D9A-4DBF-92C5-609EAB562FD4}" type="presParOf" srcId="{62132B30-F7D7-4E65-9BE0-3B9AAE4EB5E9}" destId="{15F2653E-F9E0-46C3-A7FA-88E97197F1ED}" srcOrd="1" destOrd="0" presId="urn:microsoft.com/office/officeart/2018/2/layout/IconVerticalSolidList"/>
    <dgm:cxn modelId="{A6A76808-9656-4994-9F89-F02866221747}" type="presParOf" srcId="{62132B30-F7D7-4E65-9BE0-3B9AAE4EB5E9}" destId="{1920F12F-7303-4E9B-99EF-E2BE2AEC3632}" srcOrd="2" destOrd="0" presId="urn:microsoft.com/office/officeart/2018/2/layout/IconVerticalSolidList"/>
    <dgm:cxn modelId="{3A45AA3F-9A2A-47EA-B7EC-1F02965BFDAC}" type="presParOf" srcId="{62132B30-F7D7-4E65-9BE0-3B9AAE4EB5E9}" destId="{8F6D8F0E-AD3F-4A44-8331-F35E3BC2FD5D}" srcOrd="3" destOrd="0" presId="urn:microsoft.com/office/officeart/2018/2/layout/IconVerticalSolidList"/>
    <dgm:cxn modelId="{0ABF5FD6-BE19-4EC1-A7C9-CD2733B0E754}" type="presParOf" srcId="{03999883-F5DD-4A5A-A1A0-12D012EF6D14}" destId="{51336E5F-020D-45FD-BE99-CEFB4984167B}" srcOrd="5" destOrd="0" presId="urn:microsoft.com/office/officeart/2018/2/layout/IconVerticalSolidList"/>
    <dgm:cxn modelId="{2C86F500-57D4-466B-A478-CD88F5F9FF6F}" type="presParOf" srcId="{03999883-F5DD-4A5A-A1A0-12D012EF6D14}" destId="{CAF2553B-600C-4B4B-BC6B-714F5109A587}" srcOrd="6" destOrd="0" presId="urn:microsoft.com/office/officeart/2018/2/layout/IconVerticalSolidList"/>
    <dgm:cxn modelId="{EB9DDA04-2CBD-41CE-9EE4-4B3701546923}" type="presParOf" srcId="{CAF2553B-600C-4B4B-BC6B-714F5109A587}" destId="{F18AAD9F-DC3D-44A9-9A1D-0EA4D7F917F4}" srcOrd="0" destOrd="0" presId="urn:microsoft.com/office/officeart/2018/2/layout/IconVerticalSolidList"/>
    <dgm:cxn modelId="{3881617E-D2ED-4858-9262-D7FC2B3FDFFA}" type="presParOf" srcId="{CAF2553B-600C-4B4B-BC6B-714F5109A587}" destId="{5D8BBFCE-3D92-40BD-8DA4-7B500DBDEC19}" srcOrd="1" destOrd="0" presId="urn:microsoft.com/office/officeart/2018/2/layout/IconVerticalSolidList"/>
    <dgm:cxn modelId="{B7D1694A-6734-4668-993F-8F6BE4844892}" type="presParOf" srcId="{CAF2553B-600C-4B4B-BC6B-714F5109A587}" destId="{DCBF39AC-6562-4E9D-A1BA-D768F461E96E}" srcOrd="2" destOrd="0" presId="urn:microsoft.com/office/officeart/2018/2/layout/IconVerticalSolidList"/>
    <dgm:cxn modelId="{BAC6793D-3B53-4863-BDD4-F8173E6113D8}" type="presParOf" srcId="{CAF2553B-600C-4B4B-BC6B-714F5109A587}" destId="{DEE131F2-D71C-4BEA-952A-27F18C82B7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BF7D3-F378-764E-AA92-A9635CADE262}">
      <dsp:nvSpPr>
        <dsp:cNvPr id="0" name=""/>
        <dsp:cNvSpPr/>
      </dsp:nvSpPr>
      <dsp:spPr>
        <a:xfrm>
          <a:off x="0" y="0"/>
          <a:ext cx="356866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B1A3E5-68A2-164D-AE0F-B109BD5793B7}">
      <dsp:nvSpPr>
        <dsp:cNvPr id="0" name=""/>
        <dsp:cNvSpPr/>
      </dsp:nvSpPr>
      <dsp:spPr>
        <a:xfrm>
          <a:off x="0" y="0"/>
          <a:ext cx="3568661" cy="181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TRAIN DATA 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6965</a:t>
          </a:r>
        </a:p>
      </dsp:txBody>
      <dsp:txXfrm>
        <a:off x="0" y="0"/>
        <a:ext cx="3568661" cy="1817243"/>
      </dsp:txXfrm>
    </dsp:sp>
    <dsp:sp modelId="{B9F6BA13-A695-F84C-BC6C-F823397F558B}">
      <dsp:nvSpPr>
        <dsp:cNvPr id="0" name=""/>
        <dsp:cNvSpPr/>
      </dsp:nvSpPr>
      <dsp:spPr>
        <a:xfrm>
          <a:off x="0" y="1817243"/>
          <a:ext cx="356866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D5A199-0C43-6043-972D-C037CBA5AC53}">
      <dsp:nvSpPr>
        <dsp:cNvPr id="0" name=""/>
        <dsp:cNvSpPr/>
      </dsp:nvSpPr>
      <dsp:spPr>
        <a:xfrm>
          <a:off x="0" y="1817243"/>
          <a:ext cx="3568661" cy="181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TEST DATA 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7000</a:t>
          </a:r>
        </a:p>
      </dsp:txBody>
      <dsp:txXfrm>
        <a:off x="0" y="1817243"/>
        <a:ext cx="3568661" cy="1817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6D732-2066-1246-9DDD-7F6CA583141D}">
      <dsp:nvSpPr>
        <dsp:cNvPr id="0" name=""/>
        <dsp:cNvSpPr/>
      </dsp:nvSpPr>
      <dsp:spPr>
        <a:xfrm rot="5400000">
          <a:off x="1356788" y="1319001"/>
          <a:ext cx="1275425" cy="21222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C2A33-E8C1-FA44-B15E-E6EE24F8F5CA}">
      <dsp:nvSpPr>
        <dsp:cNvPr id="0" name=""/>
        <dsp:cNvSpPr/>
      </dsp:nvSpPr>
      <dsp:spPr>
        <a:xfrm>
          <a:off x="1143888" y="1953105"/>
          <a:ext cx="1916005" cy="167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Removed 5 columns with more than 40% missing data from both Train &amp; Test</a:t>
          </a:r>
        </a:p>
      </dsp:txBody>
      <dsp:txXfrm>
        <a:off x="1143888" y="1953105"/>
        <a:ext cx="1916005" cy="1679490"/>
      </dsp:txXfrm>
    </dsp:sp>
    <dsp:sp modelId="{B8A6DAD6-A562-7440-ADAC-0AE1BBE5D449}">
      <dsp:nvSpPr>
        <dsp:cNvPr id="0" name=""/>
        <dsp:cNvSpPr/>
      </dsp:nvSpPr>
      <dsp:spPr>
        <a:xfrm>
          <a:off x="2698383" y="1162756"/>
          <a:ext cx="361510" cy="36151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B9A52-7885-E44C-AD7F-5846683A5C1A}">
      <dsp:nvSpPr>
        <dsp:cNvPr id="0" name=""/>
        <dsp:cNvSpPr/>
      </dsp:nvSpPr>
      <dsp:spPr>
        <a:xfrm rot="5400000">
          <a:off x="3702353" y="738588"/>
          <a:ext cx="1275425" cy="21222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0BA8C-3618-AC4E-86DC-D0E398C0C2B3}">
      <dsp:nvSpPr>
        <dsp:cNvPr id="0" name=""/>
        <dsp:cNvSpPr/>
      </dsp:nvSpPr>
      <dsp:spPr>
        <a:xfrm>
          <a:off x="3489453" y="1372692"/>
          <a:ext cx="1916005" cy="167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Removed 1 row with missing data in electrical column from Train</a:t>
          </a:r>
        </a:p>
      </dsp:txBody>
      <dsp:txXfrm>
        <a:off x="3489453" y="1372692"/>
        <a:ext cx="1916005" cy="1679490"/>
      </dsp:txXfrm>
    </dsp:sp>
    <dsp:sp modelId="{7E7B200B-BE08-DD41-BB04-FB07285A58F5}">
      <dsp:nvSpPr>
        <dsp:cNvPr id="0" name=""/>
        <dsp:cNvSpPr/>
      </dsp:nvSpPr>
      <dsp:spPr>
        <a:xfrm>
          <a:off x="5043948" y="582344"/>
          <a:ext cx="361510" cy="36151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E4BE7-182A-6948-BFA7-F0F35F5673DC}">
      <dsp:nvSpPr>
        <dsp:cNvPr id="0" name=""/>
        <dsp:cNvSpPr/>
      </dsp:nvSpPr>
      <dsp:spPr>
        <a:xfrm rot="5400000">
          <a:off x="6047918" y="158176"/>
          <a:ext cx="1275425" cy="21222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B54BD-2DAA-174C-B6FF-6F84DFF8EA24}">
      <dsp:nvSpPr>
        <dsp:cNvPr id="0" name=""/>
        <dsp:cNvSpPr/>
      </dsp:nvSpPr>
      <dsp:spPr>
        <a:xfrm>
          <a:off x="5835018" y="792280"/>
          <a:ext cx="1916005" cy="167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Imputed numerical columns with mean on combined Train &amp; Test</a:t>
          </a:r>
        </a:p>
      </dsp:txBody>
      <dsp:txXfrm>
        <a:off x="5835018" y="792280"/>
        <a:ext cx="1916005" cy="1679490"/>
      </dsp:txXfrm>
    </dsp:sp>
    <dsp:sp modelId="{FEF2D3AB-CDFC-9A49-9240-288684B86E21}">
      <dsp:nvSpPr>
        <dsp:cNvPr id="0" name=""/>
        <dsp:cNvSpPr/>
      </dsp:nvSpPr>
      <dsp:spPr>
        <a:xfrm>
          <a:off x="7389512" y="1931"/>
          <a:ext cx="361510" cy="36151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B8D2E-1E5A-D148-8925-D14EB50ACC19}">
      <dsp:nvSpPr>
        <dsp:cNvPr id="0" name=""/>
        <dsp:cNvSpPr/>
      </dsp:nvSpPr>
      <dsp:spPr>
        <a:xfrm rot="5400000">
          <a:off x="8393482" y="-422235"/>
          <a:ext cx="1275425" cy="21222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7DA6C-FC37-5042-A23D-B9EC3B581FCC}">
      <dsp:nvSpPr>
        <dsp:cNvPr id="0" name=""/>
        <dsp:cNvSpPr/>
      </dsp:nvSpPr>
      <dsp:spPr>
        <a:xfrm>
          <a:off x="8180582" y="211868"/>
          <a:ext cx="1916005" cy="167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Imputed categorical columns with mode on combined Train &amp; Test</a:t>
          </a:r>
        </a:p>
      </dsp:txBody>
      <dsp:txXfrm>
        <a:off x="8180582" y="211868"/>
        <a:ext cx="1916005" cy="1679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E79CA-B7E5-450E-AF12-D35144FEB4C0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525D6-FC4D-4B2A-8049-B56F9564B9B3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7CD4F-C74B-4FEA-817D-44946426D444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Hyperparameter tuning helped in improving the model. </a:t>
          </a:r>
        </a:p>
      </dsp:txBody>
      <dsp:txXfrm>
        <a:off x="1144111" y="1954"/>
        <a:ext cx="5868258" cy="990573"/>
      </dsp:txXfrm>
    </dsp:sp>
    <dsp:sp modelId="{9787D23A-F010-4714-9AAD-A5B403721F40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9883B-945B-4285-9DC3-EBFBAAE5CB34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310E7-F370-4C0A-94D1-4F21C05E68C7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Stacking helped in significant improvement of the model.</a:t>
          </a:r>
        </a:p>
      </dsp:txBody>
      <dsp:txXfrm>
        <a:off x="1144111" y="1240170"/>
        <a:ext cx="5868258" cy="990573"/>
      </dsp:txXfrm>
    </dsp:sp>
    <dsp:sp modelId="{F67BE4ED-7822-4C69-86EB-20FB4FADEFC0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2653E-F9E0-46C3-A7FA-88E97197F1ED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D8F0E-AD3F-4A44-8331-F35E3BC2FD5D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Surprisingly, Gradient Boosting with default parameters is performing at par with stacked models.</a:t>
          </a:r>
        </a:p>
      </dsp:txBody>
      <dsp:txXfrm>
        <a:off x="1144111" y="2478387"/>
        <a:ext cx="5868258" cy="990573"/>
      </dsp:txXfrm>
    </dsp:sp>
    <dsp:sp modelId="{F18AAD9F-DC3D-44A9-9A1D-0EA4D7F917F4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BBFCE-3D92-40BD-8DA4-7B500DBDEC19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131F2-D71C-4BEA-952A-27F18C82B7AA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normalization improved MLP, SGD, SVR models way high.</a:t>
          </a:r>
        </a:p>
      </dsp:txBody>
      <dsp:txXfrm>
        <a:off x="1144111" y="3716603"/>
        <a:ext cx="5868258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0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4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8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2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4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42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7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9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22-Nov-19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978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F289B-0B7B-4D14-8657-B8523743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1" b="49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F0873-E043-3E4D-A516-9F2C27635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Predicting house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D9B9E-291D-984F-8823-1B1171DBA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 dirty="0" err="1"/>
              <a:t>aMES</a:t>
            </a:r>
            <a:r>
              <a:rPr lang="en-US" dirty="0"/>
              <a:t> HOUSING DATA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591F04-E26F-9046-BED2-2F778808BC0E}"/>
              </a:ext>
            </a:extLst>
          </p:cNvPr>
          <p:cNvSpPr txBox="1">
            <a:spLocks/>
          </p:cNvSpPr>
          <p:nvPr/>
        </p:nvSpPr>
        <p:spPr>
          <a:xfrm>
            <a:off x="609598" y="5981941"/>
            <a:ext cx="10965142" cy="447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Submitted by: Team 3b</a:t>
            </a:r>
          </a:p>
        </p:txBody>
      </p:sp>
    </p:spTree>
    <p:extLst>
      <p:ext uri="{BB962C8B-B14F-4D97-AF65-F5344CB8AC3E}">
        <p14:creationId xmlns:p14="http://schemas.microsoft.com/office/powerpoint/2010/main" val="211934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449BF2-A5F4-EC46-9125-83C2589F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96" y="548640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One hot encoding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E769F-3413-A54D-8AD2-CB0441634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998" y="907286"/>
            <a:ext cx="7597935" cy="48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1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DD5A85-0510-2F42-92CC-E822FB87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REMOVED 17 highly CORRELATED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5E618-3BF1-6148-845B-21CD1C2B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1" r="-1" b="2102"/>
          <a:stretch/>
        </p:blipFill>
        <p:spPr>
          <a:xfrm>
            <a:off x="4255498" y="288758"/>
            <a:ext cx="793650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8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449BF2-A5F4-EC46-9125-83C2589F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96" y="548640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Finding correlated columns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01C0A0-6FE9-9C45-A4EA-21D06AAA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96" y="548640"/>
            <a:ext cx="7448798" cy="601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5A3C7-0F21-2E4D-84A0-2076BB513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00"/>
          <a:stretch/>
        </p:blipFill>
        <p:spPr>
          <a:xfrm>
            <a:off x="8512245" y="4181374"/>
            <a:ext cx="3479687" cy="23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449BF2-A5F4-EC46-9125-83C2589F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96" y="548640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Removing 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3600" dirty="0">
                <a:solidFill>
                  <a:srgbClr val="FFFFFF"/>
                </a:solidFill>
              </a:rPr>
              <a:t> correlated columns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5A774F-27F2-264B-A0B4-7A047FD0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70" y="601201"/>
            <a:ext cx="7358824" cy="58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14EDF-EE61-0549-8E87-599FAF08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755117"/>
            <a:ext cx="11301984" cy="292544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07FF4-9BC7-014D-A525-E08A8A62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Train test split – 80:20</a:t>
            </a:r>
          </a:p>
        </p:txBody>
      </p:sp>
    </p:spTree>
    <p:extLst>
      <p:ext uri="{BB962C8B-B14F-4D97-AF65-F5344CB8AC3E}">
        <p14:creationId xmlns:p14="http://schemas.microsoft.com/office/powerpoint/2010/main" val="327303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934D52-FFB1-4101-B95F-3083AA3DC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A8B677-3D5F-4209-A690-66282EE41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24" y="2736055"/>
            <a:ext cx="351692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train data prediction.: 0.9999999940379681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0.21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8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495DE-0DD9-4278-9D24-6F59A2C0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83519"/>
            <a:ext cx="11274641" cy="26213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37749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B83CA1-102A-4085-8570-F9EEA6030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583" y="643467"/>
            <a:ext cx="10366833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D81099-07EA-461C-8194-B76A716E5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065" y="2988016"/>
            <a:ext cx="21681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0.7983408025313363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0.20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8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079DE7-CAC5-48C3-8165-C8376F85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7613"/>
            <a:ext cx="11274641" cy="25931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199379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76C598-6BD0-4D9E-B94B-FB735B09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83519"/>
            <a:ext cx="11274641" cy="26213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76162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0CCA-FE37-074B-8F56-D670E422A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38" y="0"/>
            <a:ext cx="10993549" cy="1475013"/>
          </a:xfrm>
        </p:spPr>
        <p:txBody>
          <a:bodyPr/>
          <a:lstStyle/>
          <a:p>
            <a:r>
              <a:rPr lang="en-US" u="sng" dirty="0"/>
              <a:t>DATA SUMMARY</a:t>
            </a:r>
          </a:p>
        </p:txBody>
      </p:sp>
      <p:pic>
        <p:nvPicPr>
          <p:cNvPr id="5" name="Content Placeholder 4" descr="Document">
            <a:extLst>
              <a:ext uri="{FF2B5EF4-FFF2-40B4-BE49-F238E27FC236}">
                <a16:creationId xmlns:a16="http://schemas.microsoft.com/office/drawing/2014/main" id="{5A8ED9C6-752E-B843-871B-C01DDC50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6922" y="207770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1ED4E-309F-6B4E-B605-09F492F5B47F}"/>
              </a:ext>
            </a:extLst>
          </p:cNvPr>
          <p:cNvSpPr txBox="1"/>
          <p:nvPr/>
        </p:nvSpPr>
        <p:spPr>
          <a:xfrm>
            <a:off x="2388096" y="1584270"/>
            <a:ext cx="227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4A3C2-0C11-F64F-ADCA-B4D5C0FA72A4}"/>
              </a:ext>
            </a:extLst>
          </p:cNvPr>
          <p:cNvSpPr txBox="1"/>
          <p:nvPr/>
        </p:nvSpPr>
        <p:spPr>
          <a:xfrm>
            <a:off x="7501894" y="1627858"/>
            <a:ext cx="1862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2A875-8317-224C-971C-49A2BE582068}"/>
              </a:ext>
            </a:extLst>
          </p:cNvPr>
          <p:cNvSpPr txBox="1"/>
          <p:nvPr/>
        </p:nvSpPr>
        <p:spPr>
          <a:xfrm>
            <a:off x="2028537" y="3396293"/>
            <a:ext cx="35455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1460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81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Sales price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CA298-1B08-244D-8B95-ABD37EB8D5E6}"/>
              </a:ext>
            </a:extLst>
          </p:cNvPr>
          <p:cNvSpPr txBox="1"/>
          <p:nvPr/>
        </p:nvSpPr>
        <p:spPr>
          <a:xfrm>
            <a:off x="6897214" y="3352705"/>
            <a:ext cx="3072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1459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80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B64D"/>
                </a:solidFill>
              </a:rPr>
              <a:t>No Sales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B64D"/>
                </a:solidFill>
              </a:rPr>
              <a:t>Need to predict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Content Placeholder 4" descr="Document">
            <a:extLst>
              <a:ext uri="{FF2B5EF4-FFF2-40B4-BE49-F238E27FC236}">
                <a16:creationId xmlns:a16="http://schemas.microsoft.com/office/drawing/2014/main" id="{0581CDA6-AA01-F44C-ACC4-7D5F508EF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8747" y="20684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6CD65-885B-47CA-8BC3-4E53BB0E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73" y="599724"/>
            <a:ext cx="10767861" cy="52003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8478B4-556D-42AA-9981-3E0F5B4A9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470" y="2561250"/>
            <a:ext cx="31370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0.9724403118852285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8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135906-55CE-4C87-9CC8-8A912A8E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11706"/>
            <a:ext cx="11274641" cy="25649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82745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10E11-693C-4A87-ABB1-E13C71CF0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1EBC6-FDE1-46FF-A38E-8B9B1F56D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798" y="2982723"/>
            <a:ext cx="208201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prediction.: 0.9647470237676757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47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5A812C-6470-409B-9ACF-EA4D2274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7613"/>
            <a:ext cx="11274641" cy="25931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19622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257B3-DDD4-4AB2-ACA4-4E43FC00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7613"/>
            <a:ext cx="11274641" cy="25931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2955583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4C253B-9A85-48D9-B99E-A5DCB2C56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1744"/>
            <a:ext cx="10905066" cy="53545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E2CD1-92D1-4F0F-B7AC-05643098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103" y="2798098"/>
            <a:ext cx="29095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0.9615589091982971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0.13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0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3EE39-73BE-43F9-8926-A882DF45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7613"/>
            <a:ext cx="11274641" cy="25931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34475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1D480-669C-4AA4-90D7-D28DC2283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856" y="643467"/>
            <a:ext cx="9426287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37A7C-619A-4147-AAA6-2F0BC3796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076" y="2874102"/>
            <a:ext cx="198354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0.9641628828423412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0.12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7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D7326-7FC9-4848-AA05-A3D890D1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11706"/>
            <a:ext cx="11274641" cy="25649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273596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A5D98-2958-4C7B-88A7-6FBED38A4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722" y="643466"/>
            <a:ext cx="10482556" cy="557106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C1670A-25C2-4ECD-A19B-7A28D2E3075F}"/>
              </a:ext>
            </a:extLst>
          </p:cNvPr>
          <p:cNvSpPr/>
          <p:nvPr/>
        </p:nvSpPr>
        <p:spPr>
          <a:xfrm>
            <a:off x="1037262" y="1322020"/>
            <a:ext cx="2338984" cy="4714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FB85A4-24B8-41BA-9F57-41627D9CCD6C}"/>
              </a:ext>
            </a:extLst>
          </p:cNvPr>
          <p:cNvSpPr/>
          <p:nvPr/>
        </p:nvSpPr>
        <p:spPr>
          <a:xfrm>
            <a:off x="106758" y="1185298"/>
            <a:ext cx="747964" cy="72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59C818-32C2-4B1B-A002-32BD225C4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433" y="4446659"/>
            <a:ext cx="32074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0.8640988434079933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8E-311A-4645-8690-A5A454DF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2" y="107986"/>
            <a:ext cx="11029616" cy="1188720"/>
          </a:xfrm>
        </p:spPr>
        <p:txBody>
          <a:bodyPr/>
          <a:lstStyle/>
          <a:p>
            <a:r>
              <a:rPr lang="en-US" u="sng" dirty="0"/>
              <a:t>EDA– TARGET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1A61F-609C-5046-88A5-306BA9BF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5" y="1918952"/>
            <a:ext cx="5546052" cy="4650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1C53A-6DF5-B84C-9FA5-630CA236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953226"/>
            <a:ext cx="5241252" cy="465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16148-CBCC-514D-A5F0-4694F1B92A05}"/>
              </a:ext>
            </a:extLst>
          </p:cNvPr>
          <p:cNvSpPr txBox="1"/>
          <p:nvPr/>
        </p:nvSpPr>
        <p:spPr>
          <a:xfrm>
            <a:off x="2297944" y="1518842"/>
            <a:ext cx="227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Sales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D5CE7-8C63-CB4F-B1F2-18DBCF7F5BA2}"/>
              </a:ext>
            </a:extLst>
          </p:cNvPr>
          <p:cNvSpPr txBox="1"/>
          <p:nvPr/>
        </p:nvSpPr>
        <p:spPr>
          <a:xfrm>
            <a:off x="8310231" y="1553116"/>
            <a:ext cx="227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 Sales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E6664-A93E-CE42-A797-1AC1C2AC5CC2}"/>
              </a:ext>
            </a:extLst>
          </p:cNvPr>
          <p:cNvSpPr txBox="1"/>
          <p:nvPr/>
        </p:nvSpPr>
        <p:spPr>
          <a:xfrm>
            <a:off x="2913983" y="4385231"/>
            <a:ext cx="227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skewed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0F91F13C-DC2D-F844-BFAA-5FA7A9DEED76}"/>
              </a:ext>
            </a:extLst>
          </p:cNvPr>
          <p:cNvSpPr/>
          <p:nvPr/>
        </p:nvSpPr>
        <p:spPr>
          <a:xfrm>
            <a:off x="2913983" y="4349413"/>
            <a:ext cx="1825442" cy="556611"/>
          </a:xfrm>
          <a:prstGeom prst="borderCallout1">
            <a:avLst>
              <a:gd name="adj1" fmla="val 48399"/>
              <a:gd name="adj2" fmla="val -409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skewed</a:t>
            </a:r>
          </a:p>
        </p:txBody>
      </p:sp>
    </p:spTree>
    <p:extLst>
      <p:ext uri="{BB962C8B-B14F-4D97-AF65-F5344CB8AC3E}">
        <p14:creationId xmlns:p14="http://schemas.microsoft.com/office/powerpoint/2010/main" val="144001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A093-266A-1342-AE2C-58773A6F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82173"/>
            <a:ext cx="11274641" cy="242404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163478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DEE0E-C5F0-481F-9AEA-4973E601B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1327F0-33AD-4A49-926D-1C91309BC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034" y="2726405"/>
            <a:ext cx="20235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0.8694706408160053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0.15</a:t>
            </a:r>
          </a:p>
        </p:txBody>
      </p:sp>
    </p:spTree>
    <p:extLst>
      <p:ext uri="{BB962C8B-B14F-4D97-AF65-F5344CB8AC3E}">
        <p14:creationId xmlns:p14="http://schemas.microsoft.com/office/powerpoint/2010/main" val="1646005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46E5-563D-F44F-8BC3-04CB2938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96266"/>
            <a:ext cx="11274641" cy="23958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KAGGLE SCORE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637DA7-16D2-4AF4-9770-0977F3DD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102" y="643466"/>
            <a:ext cx="10529796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2E5B71-4A30-4F9B-9068-6C5FF636C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02" y="2813446"/>
            <a:ext cx="29401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0.8490119448795729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69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3D5A-9232-9D41-8FB1-6E1EB967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68080"/>
            <a:ext cx="11274641" cy="24522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3011763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F0249-B965-4D80-BD1F-26E9FC158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6"/>
            <a:ext cx="10511446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6F8AB-14E0-49AD-B973-42C582AE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9766" y="2758061"/>
            <a:ext cx="243371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0.8936736694140653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8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F4187-6593-3647-A8FC-0A5B2571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68080"/>
            <a:ext cx="11274641" cy="24522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2282776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AD56-26D7-4084-8C0B-25DA9AEE4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09" y="643467"/>
            <a:ext cx="9458382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E22CC-8D37-4F72-AEB8-E794611D3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490" y="2747967"/>
            <a:ext cx="237744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train: 0.9261251790350611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1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DB7B-CF3D-0649-9148-1A92DB4A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82173"/>
            <a:ext cx="11274641" cy="24240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1723078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64C02-D025-4616-A6D7-F69F00AA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04" y="643466"/>
            <a:ext cx="9671991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1A83E2-6063-465C-A94E-E1283D71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777" y="2655179"/>
            <a:ext cx="187205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 on train: 0.9636155668310397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6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7B3D-8937-FD43-B47E-45878B8D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61" y="2689"/>
            <a:ext cx="11029616" cy="1188720"/>
          </a:xfrm>
        </p:spPr>
        <p:txBody>
          <a:bodyPr/>
          <a:lstStyle/>
          <a:p>
            <a:r>
              <a:rPr lang="en-US" u="sng" dirty="0"/>
              <a:t>EDA - Categorical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EA555-1CD1-CC44-B78E-CEDE3A220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8" t="8040"/>
          <a:stretch/>
        </p:blipFill>
        <p:spPr>
          <a:xfrm>
            <a:off x="225808" y="1926590"/>
            <a:ext cx="2328980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8070E-D553-9044-AAEB-CD9B6D316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10800"/>
          <a:stretch/>
        </p:blipFill>
        <p:spPr>
          <a:xfrm>
            <a:off x="2474525" y="1926590"/>
            <a:ext cx="2547336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2A008-2429-1B47-8731-B63F0CDDE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2" t="12557"/>
          <a:stretch/>
        </p:blipFill>
        <p:spPr>
          <a:xfrm>
            <a:off x="4941598" y="1926590"/>
            <a:ext cx="2328980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DAD4B-2C7E-064F-91AB-73D62089E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13" t="8163"/>
          <a:stretch/>
        </p:blipFill>
        <p:spPr>
          <a:xfrm>
            <a:off x="7190315" y="1856802"/>
            <a:ext cx="2484145" cy="2172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F7327-13DD-3B4C-A2F3-CAE320F7B8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94" t="6786"/>
          <a:stretch/>
        </p:blipFill>
        <p:spPr>
          <a:xfrm>
            <a:off x="9594198" y="1861059"/>
            <a:ext cx="2509441" cy="2168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84CFE-7261-C44A-8622-FE14823657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38" t="9622" r="2358"/>
          <a:stretch/>
        </p:blipFill>
        <p:spPr>
          <a:xfrm>
            <a:off x="2813754" y="4604572"/>
            <a:ext cx="2540547" cy="210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2C8DD-1C33-8145-B46B-51038587F7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00" t="6881"/>
          <a:stretch/>
        </p:blipFill>
        <p:spPr>
          <a:xfrm>
            <a:off x="-49114" y="4561945"/>
            <a:ext cx="2952447" cy="2145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1381E-2131-8D49-9C45-FD73C93C4B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71" t="10225"/>
          <a:stretch/>
        </p:blipFill>
        <p:spPr>
          <a:xfrm>
            <a:off x="5264722" y="4604572"/>
            <a:ext cx="2346617" cy="210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9420A9-B3B7-AB4C-B105-929EC49080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11" t="8794"/>
          <a:stretch/>
        </p:blipFill>
        <p:spPr>
          <a:xfrm>
            <a:off x="7521760" y="4604572"/>
            <a:ext cx="2223634" cy="2103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B207F-122F-D240-8FD6-6F1EE41CBBD2}"/>
              </a:ext>
            </a:extLst>
          </p:cNvPr>
          <p:cNvSpPr txBox="1"/>
          <p:nvPr/>
        </p:nvSpPr>
        <p:spPr>
          <a:xfrm>
            <a:off x="833776" y="1590329"/>
            <a:ext cx="1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ZONING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DF60F-09D5-C044-B65B-767279A5DFB7}"/>
              </a:ext>
            </a:extLst>
          </p:cNvPr>
          <p:cNvSpPr txBox="1"/>
          <p:nvPr/>
        </p:nvSpPr>
        <p:spPr>
          <a:xfrm>
            <a:off x="3234300" y="1590329"/>
            <a:ext cx="1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965B4E-4A33-2A46-8662-73EC3FB63E2A}"/>
              </a:ext>
            </a:extLst>
          </p:cNvPr>
          <p:cNvSpPr txBox="1"/>
          <p:nvPr/>
        </p:nvSpPr>
        <p:spPr>
          <a:xfrm>
            <a:off x="5572852" y="1590329"/>
            <a:ext cx="1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CCBD5-EAFC-F649-8D9D-D99BB587F621}"/>
              </a:ext>
            </a:extLst>
          </p:cNvPr>
          <p:cNvSpPr txBox="1"/>
          <p:nvPr/>
        </p:nvSpPr>
        <p:spPr>
          <a:xfrm>
            <a:off x="7861004" y="1590329"/>
            <a:ext cx="1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2446F-7DF1-B74C-ABD5-7208BA657435}"/>
              </a:ext>
            </a:extLst>
          </p:cNvPr>
          <p:cNvSpPr txBox="1"/>
          <p:nvPr/>
        </p:nvSpPr>
        <p:spPr>
          <a:xfrm>
            <a:off x="9790485" y="1590329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LANDCONTOUR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FE57B1-A426-2E45-9636-1C338DCDCBA3}"/>
              </a:ext>
            </a:extLst>
          </p:cNvPr>
          <p:cNvSpPr txBox="1"/>
          <p:nvPr/>
        </p:nvSpPr>
        <p:spPr>
          <a:xfrm>
            <a:off x="773055" y="4190762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LOTCONFIG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644A9-8123-CE41-9A55-FA2EAD30D397}"/>
              </a:ext>
            </a:extLst>
          </p:cNvPr>
          <p:cNvSpPr txBox="1"/>
          <p:nvPr/>
        </p:nvSpPr>
        <p:spPr>
          <a:xfrm>
            <a:off x="3226752" y="4190762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8F70D-C867-1749-B71E-137CF545EDC0}"/>
              </a:ext>
            </a:extLst>
          </p:cNvPr>
          <p:cNvSpPr txBox="1"/>
          <p:nvPr/>
        </p:nvSpPr>
        <p:spPr>
          <a:xfrm>
            <a:off x="5612535" y="4190762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LANDSLOPE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55902-E20A-F247-B925-5E2E6B8E4178}"/>
              </a:ext>
            </a:extLst>
          </p:cNvPr>
          <p:cNvSpPr txBox="1"/>
          <p:nvPr/>
        </p:nvSpPr>
        <p:spPr>
          <a:xfrm>
            <a:off x="8066232" y="4190762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BLDGTYPE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2F4BE8-9D7A-084A-88E8-52FDDB38590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227"/>
          <a:stretch/>
        </p:blipFill>
        <p:spPr>
          <a:xfrm>
            <a:off x="9655813" y="4604572"/>
            <a:ext cx="2333417" cy="21031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9F5B86-5CFD-134B-B1F1-8B0522696F26}"/>
              </a:ext>
            </a:extLst>
          </p:cNvPr>
          <p:cNvSpPr txBox="1"/>
          <p:nvPr/>
        </p:nvSpPr>
        <p:spPr>
          <a:xfrm>
            <a:off x="10021296" y="4190762"/>
            <a:ext cx="203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KITCHEN QUAL</a:t>
            </a:r>
          </a:p>
        </p:txBody>
      </p:sp>
    </p:spTree>
    <p:extLst>
      <p:ext uri="{BB962C8B-B14F-4D97-AF65-F5344CB8AC3E}">
        <p14:creationId xmlns:p14="http://schemas.microsoft.com/office/powerpoint/2010/main" val="426289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0051A-8232-3042-8815-BF7AFD03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68080"/>
            <a:ext cx="11274641" cy="24522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</a:t>
            </a:r>
          </a:p>
        </p:txBody>
      </p:sp>
    </p:spTree>
    <p:extLst>
      <p:ext uri="{BB962C8B-B14F-4D97-AF65-F5344CB8AC3E}">
        <p14:creationId xmlns:p14="http://schemas.microsoft.com/office/powerpoint/2010/main" val="3344623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0D4F6C-F752-4EFE-8E9C-B98ED4878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0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62017-F7F0-407D-B8C4-067F63974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6871"/>
            <a:ext cx="10905066" cy="43842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B0E10-3C6F-4626-9351-EFD8F562BBBC}"/>
              </a:ext>
            </a:extLst>
          </p:cNvPr>
          <p:cNvSpPr/>
          <p:nvPr/>
        </p:nvSpPr>
        <p:spPr>
          <a:xfrm>
            <a:off x="7697249" y="3224963"/>
            <a:ext cx="189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endParaRPr lang="en-US" alt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83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98F01-C751-004A-B28C-BFE2220B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282173"/>
            <a:ext cx="11274641" cy="24240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 WITH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2919306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806BB4-9B1E-458A-ADAF-355AD7DFD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421" y="643466"/>
            <a:ext cx="10328222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BEAB12-870D-4527-A4DC-2340ED16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532" y="3112630"/>
            <a:ext cx="316580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prediction.: 0.9279704776200255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0.14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45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EC050D-E963-4EE6-B4E7-6232EC78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69426"/>
            <a:ext cx="11274641" cy="26495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 WITH GRADIENT BOOSTING HT</a:t>
            </a:r>
          </a:p>
        </p:txBody>
      </p:sp>
    </p:spTree>
    <p:extLst>
      <p:ext uri="{BB962C8B-B14F-4D97-AF65-F5344CB8AC3E}">
        <p14:creationId xmlns:p14="http://schemas.microsoft.com/office/powerpoint/2010/main" val="3332262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EC3202-BF3E-4217-BB5B-6BCB9D4A3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09440"/>
            <a:ext cx="10905066" cy="4439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37F0CA-6D6B-4F7C-86FE-8DBA2B572C9A}"/>
              </a:ext>
            </a:extLst>
          </p:cNvPr>
          <p:cNvSpPr/>
          <p:nvPr/>
        </p:nvSpPr>
        <p:spPr>
          <a:xfrm>
            <a:off x="7570640" y="3261031"/>
            <a:ext cx="189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0.13</a:t>
            </a:r>
            <a:endParaRPr lang="en-US" alt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09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3B964-11AA-6143-8BD6-C3CED8D4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972789"/>
            <a:ext cx="11301984" cy="24864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KAGGLE SCORE WITH SVR META MODEL</a:t>
            </a:r>
          </a:p>
        </p:txBody>
      </p:sp>
    </p:spTree>
    <p:extLst>
      <p:ext uri="{BB962C8B-B14F-4D97-AF65-F5344CB8AC3E}">
        <p14:creationId xmlns:p14="http://schemas.microsoft.com/office/powerpoint/2010/main" val="79404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3F62AC-75CB-42D7-AD0B-1039EF31B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000646-63BB-45C4-BF40-260E3DD41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413" y="2689436"/>
            <a:ext cx="174439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Coefficient of determination R^2 of the prediction.: 0.8873469741428477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on test 0.13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3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DE23-BD6A-474E-8C2D-9BA9BC06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KAGGLE SCORE WITH SVR META MODEL 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72E0F-FCAB-CD4F-9B70-09D2461B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" y="1333499"/>
            <a:ext cx="12014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0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A29F3-51E0-724E-B7C2-793CB75E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0"/>
            <a:ext cx="3568661" cy="1188720"/>
          </a:xfrm>
        </p:spPr>
        <p:txBody>
          <a:bodyPr>
            <a:normAutofit/>
          </a:bodyPr>
          <a:lstStyle/>
          <a:p>
            <a:r>
              <a:rPr lang="en-US" u="sng" dirty="0"/>
              <a:t>missing DATA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E1A1B7-752A-45F0-A099-B055046FB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153705"/>
              </p:ext>
            </p:extLst>
          </p:nvPr>
        </p:nvGraphicFramePr>
        <p:xfrm>
          <a:off x="609906" y="2340864"/>
          <a:ext cx="3568661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6C50AB2-46F4-3C41-BF67-603D46ACB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220" y="-1"/>
            <a:ext cx="75357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08F6-53F6-4BCD-A906-41DBCCD8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80226"/>
            <a:ext cx="11029616" cy="988332"/>
          </a:xfrm>
        </p:spPr>
        <p:txBody>
          <a:bodyPr/>
          <a:lstStyle/>
          <a:p>
            <a:r>
              <a:rPr lang="en-US" dirty="0"/>
              <a:t>Kaggle Score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ECCB4D-4FA8-4946-98FD-3819530D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62041"/>
              </p:ext>
            </p:extLst>
          </p:nvPr>
        </p:nvGraphicFramePr>
        <p:xfrm>
          <a:off x="1055077" y="1717990"/>
          <a:ext cx="3579934" cy="48534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218">
                  <a:extLst>
                    <a:ext uri="{9D8B030D-6E8A-4147-A177-3AD203B41FA5}">
                      <a16:colId xmlns:a16="http://schemas.microsoft.com/office/drawing/2014/main" val="3944010646"/>
                    </a:ext>
                  </a:extLst>
                </a:gridCol>
                <a:gridCol w="1814733">
                  <a:extLst>
                    <a:ext uri="{9D8B030D-6E8A-4147-A177-3AD203B41FA5}">
                      <a16:colId xmlns:a16="http://schemas.microsoft.com/office/drawing/2014/main" val="2571287364"/>
                    </a:ext>
                  </a:extLst>
                </a:gridCol>
                <a:gridCol w="1511983">
                  <a:extLst>
                    <a:ext uri="{9D8B030D-6E8A-4147-A177-3AD203B41FA5}">
                      <a16:colId xmlns:a16="http://schemas.microsoft.com/office/drawing/2014/main" val="1745023597"/>
                    </a:ext>
                  </a:extLst>
                </a:gridCol>
              </a:tblGrid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Kaggle Score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8294470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DT-D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0.21516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3402940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DT-GRID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0.21037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2001344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DT-RANDOM-HT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0.20322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6431631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RF-D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0.15939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2836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RF-GRID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0.15210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9737635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RF-RANDOM-HT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0.15771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236467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GB-D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0.13924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1301784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GB-HT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0.14386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038971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MLP-D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0.14696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1774444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MLP-HT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0.15620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208238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SGD-D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0.17593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656892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SGD-HT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0.17201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6083070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SVR-D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0.14696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891902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SVR-HT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0.14844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281865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StackResults GB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0.14037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8670349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StackResults GB 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0.13549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742245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StackResults SVR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0.13395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8987765"/>
                  </a:ext>
                </a:extLst>
              </a:tr>
              <a:tr h="2538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effectLst/>
                        </a:rPr>
                        <a:t>StackResults-SVR 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0.13231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997373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6114FFD-2646-435B-863C-F88994AEF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710791"/>
              </p:ext>
            </p:extLst>
          </p:nvPr>
        </p:nvGraphicFramePr>
        <p:xfrm>
          <a:off x="4949000" y="1834048"/>
          <a:ext cx="6342521" cy="448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8BAB852E-87B7-4CD0-9061-CD4E364A2EC9}"/>
              </a:ext>
            </a:extLst>
          </p:cNvPr>
          <p:cNvSpPr/>
          <p:nvPr/>
        </p:nvSpPr>
        <p:spPr>
          <a:xfrm>
            <a:off x="9974140" y="3010486"/>
            <a:ext cx="1162783" cy="4923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2CDF1A-CED1-493B-9450-9C2CBCA46737}"/>
              </a:ext>
            </a:extLst>
          </p:cNvPr>
          <p:cNvSpPr/>
          <p:nvPr/>
        </p:nvSpPr>
        <p:spPr>
          <a:xfrm>
            <a:off x="9974140" y="4262511"/>
            <a:ext cx="1162783" cy="18658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5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78FF8-50D5-431E-B0D7-E1283764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Key Take-Aways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B884CE2-C967-4107-9C83-D336E7EE0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3947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748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D1CFB-D3E0-452E-A7CE-2FB97DFF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766D216-8A37-40CB-B882-8DCC58F5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932920"/>
            <a:ext cx="3194595" cy="31945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BF5C-817C-46F9-B611-D023702A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451" y="1712974"/>
            <a:ext cx="7368978" cy="3634486"/>
          </a:xfrm>
        </p:spPr>
        <p:txBody>
          <a:bodyPr>
            <a:normAutofit/>
          </a:bodyPr>
          <a:lstStyle/>
          <a:p>
            <a:r>
              <a:rPr lang="en-US" sz="88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CA4A-115D-614B-8C0C-44E3445A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384" y="0"/>
            <a:ext cx="11029616" cy="1188720"/>
          </a:xfrm>
        </p:spPr>
        <p:txBody>
          <a:bodyPr/>
          <a:lstStyle/>
          <a:p>
            <a:r>
              <a:rPr lang="en-US" u="sng" dirty="0"/>
              <a:t>Missing train  data                            missing test data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CEE0E1-1930-2F42-9351-8FAE8A82E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43679"/>
              </p:ext>
            </p:extLst>
          </p:nvPr>
        </p:nvGraphicFramePr>
        <p:xfrm>
          <a:off x="465283" y="1188720"/>
          <a:ext cx="5046876" cy="5523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971">
                  <a:extLst>
                    <a:ext uri="{9D8B030D-6E8A-4147-A177-3AD203B41FA5}">
                      <a16:colId xmlns:a16="http://schemas.microsoft.com/office/drawing/2014/main" val="3376779084"/>
                    </a:ext>
                  </a:extLst>
                </a:gridCol>
                <a:gridCol w="2194883">
                  <a:extLst>
                    <a:ext uri="{9D8B030D-6E8A-4147-A177-3AD203B41FA5}">
                      <a16:colId xmlns:a16="http://schemas.microsoft.com/office/drawing/2014/main" val="1297221515"/>
                    </a:ext>
                  </a:extLst>
                </a:gridCol>
                <a:gridCol w="1643022">
                  <a:extLst>
                    <a:ext uri="{9D8B030D-6E8A-4147-A177-3AD203B41FA5}">
                      <a16:colId xmlns:a16="http://schemas.microsoft.com/office/drawing/2014/main" val="4076163158"/>
                    </a:ext>
                  </a:extLst>
                </a:gridCol>
              </a:tblGrid>
              <a:tr h="310954">
                <a:tc>
                  <a:txBody>
                    <a:bodyPr/>
                    <a:lstStyle/>
                    <a:p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data points 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% of data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69864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PoolQC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1453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99.52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24914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MiscFeature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1406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96.3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829837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Alley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1369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93.76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07972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Fence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1179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80.75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90364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FireplaceQu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690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47.26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90845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LotFrontage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73266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GarageYrBlt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049541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GarageType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515401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GarageFinish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224093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GarageQual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090901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GarageCond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551670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BsmtFinType2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62822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BsmtExposure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5272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BsmtFinType1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407356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BsmtCond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35930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BsmtQual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50269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MasVnrArea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076642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MasVnrType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12202"/>
                  </a:ext>
                </a:extLst>
              </a:tr>
              <a:tr h="2626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Electrical</a:t>
                      </a:r>
                      <a:endParaRPr 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14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C705F6-AC2F-A84C-9AF2-BE274B358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098201"/>
              </p:ext>
            </p:extLst>
          </p:nvPr>
        </p:nvGraphicFramePr>
        <p:xfrm>
          <a:off x="6679841" y="1188720"/>
          <a:ext cx="5046876" cy="5610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971">
                  <a:extLst>
                    <a:ext uri="{9D8B030D-6E8A-4147-A177-3AD203B41FA5}">
                      <a16:colId xmlns:a16="http://schemas.microsoft.com/office/drawing/2014/main" val="3376779084"/>
                    </a:ext>
                  </a:extLst>
                </a:gridCol>
                <a:gridCol w="2194883">
                  <a:extLst>
                    <a:ext uri="{9D8B030D-6E8A-4147-A177-3AD203B41FA5}">
                      <a16:colId xmlns:a16="http://schemas.microsoft.com/office/drawing/2014/main" val="1297221515"/>
                    </a:ext>
                  </a:extLst>
                </a:gridCol>
                <a:gridCol w="1643022">
                  <a:extLst>
                    <a:ext uri="{9D8B030D-6E8A-4147-A177-3AD203B41FA5}">
                      <a16:colId xmlns:a16="http://schemas.microsoft.com/office/drawing/2014/main" val="4076163158"/>
                    </a:ext>
                  </a:extLst>
                </a:gridCol>
              </a:tblGrid>
              <a:tr h="299690">
                <a:tc>
                  <a:txBody>
                    <a:bodyPr/>
                    <a:lstStyle/>
                    <a:p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data points 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% of data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69864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PoolQC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1456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99.79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24914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MiscFeature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1408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96.5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829837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Alley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1352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92.66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07972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Fence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1169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80.12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90364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FireplaceQu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730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50.03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90845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LotFrontage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73266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GarageYrBlt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049541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GarageCond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515401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GarageQual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224093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GarageFinish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090901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GarageType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551670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BsmtCond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62822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BsmtExposure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5272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BsmtQual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407356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BsmtFinType1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35930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BsmtFinType2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50269"/>
                  </a:ext>
                </a:extLst>
              </a:tr>
              <a:tr h="368372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MasVnrType</a:t>
                      </a:r>
                      <a:endParaRPr 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076642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MasVnrArea</a:t>
                      </a:r>
                      <a:endParaRPr 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12202"/>
                  </a:ext>
                </a:extLst>
              </a:tr>
              <a:tr h="1596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1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73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C771-8880-EF40-BDE8-EED12E23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418257"/>
            <a:ext cx="11029616" cy="1188720"/>
          </a:xfrm>
        </p:spPr>
        <p:txBody>
          <a:bodyPr/>
          <a:lstStyle/>
          <a:p>
            <a:r>
              <a:rPr lang="en-US" u="sng" dirty="0"/>
              <a:t>Missing value treatment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70D380-1027-154A-A161-65B968789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976446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21FF94-E981-1A46-9615-5E2810D139BD}"/>
              </a:ext>
            </a:extLst>
          </p:cNvPr>
          <p:cNvSpPr txBox="1"/>
          <p:nvPr/>
        </p:nvSpPr>
        <p:spPr>
          <a:xfrm>
            <a:off x="355596" y="5702983"/>
            <a:ext cx="189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Train: (1460,80)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Test:  (1459,79)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D2D3F-A9E3-3948-AFFF-500B1F61FEA5}"/>
              </a:ext>
            </a:extLst>
          </p:cNvPr>
          <p:cNvSpPr txBox="1"/>
          <p:nvPr/>
        </p:nvSpPr>
        <p:spPr>
          <a:xfrm>
            <a:off x="1828796" y="3401341"/>
            <a:ext cx="189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Train: (1460,75)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Test:  (1459,74)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B4EDF-B2E6-C743-BC70-27B4FC136FE9}"/>
              </a:ext>
            </a:extLst>
          </p:cNvPr>
          <p:cNvSpPr txBox="1"/>
          <p:nvPr/>
        </p:nvSpPr>
        <p:spPr>
          <a:xfrm>
            <a:off x="4137022" y="2843257"/>
            <a:ext cx="189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Train: (1459,75)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Test:  (1459,74)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8575-4D8A-1E4F-8083-5EEA53C7979A}"/>
              </a:ext>
            </a:extLst>
          </p:cNvPr>
          <p:cNvSpPr txBox="1"/>
          <p:nvPr/>
        </p:nvSpPr>
        <p:spPr>
          <a:xfrm>
            <a:off x="6095833" y="2475424"/>
            <a:ext cx="2025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Combined: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2918,74)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071ED-F020-D741-869C-EBDC18EB3AFE}"/>
              </a:ext>
            </a:extLst>
          </p:cNvPr>
          <p:cNvSpPr txBox="1"/>
          <p:nvPr/>
        </p:nvSpPr>
        <p:spPr>
          <a:xfrm>
            <a:off x="10837429" y="2285290"/>
            <a:ext cx="106035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 missing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CC46A-B4C5-564D-B4CC-6941067085A7}"/>
              </a:ext>
            </a:extLst>
          </p:cNvPr>
          <p:cNvSpPr txBox="1"/>
          <p:nvPr/>
        </p:nvSpPr>
        <p:spPr>
          <a:xfrm>
            <a:off x="8811780" y="1918600"/>
            <a:ext cx="2025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Combined: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2918,74)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8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A292-39D3-4D48-867F-CA79A63B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10" y="0"/>
            <a:ext cx="11029616" cy="1188720"/>
          </a:xfrm>
        </p:spPr>
        <p:txBody>
          <a:bodyPr/>
          <a:lstStyle/>
          <a:p>
            <a:r>
              <a:rPr lang="en-US" u="sng" dirty="0"/>
              <a:t>missing VALUE TREATMENT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82479-C04F-224B-A00B-407F4997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4" y="1495258"/>
            <a:ext cx="10835032" cy="44403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A11558-FEF8-3843-9F37-9BAF1BD747B8}"/>
              </a:ext>
            </a:extLst>
          </p:cNvPr>
          <p:cNvSpPr/>
          <p:nvPr/>
        </p:nvSpPr>
        <p:spPr>
          <a:xfrm>
            <a:off x="304502" y="1424540"/>
            <a:ext cx="747964" cy="72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2E15B2-C868-474E-BA1E-0ADDE1919C42}"/>
              </a:ext>
            </a:extLst>
          </p:cNvPr>
          <p:cNvSpPr/>
          <p:nvPr/>
        </p:nvSpPr>
        <p:spPr>
          <a:xfrm>
            <a:off x="304502" y="3874169"/>
            <a:ext cx="747964" cy="72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02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A292-39D3-4D48-867F-CA79A63B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10" y="0"/>
            <a:ext cx="11029616" cy="1188720"/>
          </a:xfrm>
        </p:spPr>
        <p:txBody>
          <a:bodyPr/>
          <a:lstStyle/>
          <a:p>
            <a:r>
              <a:rPr lang="en-US" u="sng" dirty="0"/>
              <a:t>missing VALUE TREATMENT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8719A-A162-BC40-A219-DA8BA2C7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6" y="1434431"/>
            <a:ext cx="10885238" cy="50260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DB39D7-2296-FE40-A5E9-14F6698C75D2}"/>
              </a:ext>
            </a:extLst>
          </p:cNvPr>
          <p:cNvSpPr/>
          <p:nvPr/>
        </p:nvSpPr>
        <p:spPr>
          <a:xfrm>
            <a:off x="220914" y="2204186"/>
            <a:ext cx="747964" cy="72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3B3C4D-4D07-794A-9B63-623A0998DFE0}"/>
              </a:ext>
            </a:extLst>
          </p:cNvPr>
          <p:cNvSpPr/>
          <p:nvPr/>
        </p:nvSpPr>
        <p:spPr>
          <a:xfrm>
            <a:off x="220914" y="3971373"/>
            <a:ext cx="747964" cy="721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681385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8E2E8"/>
      </a:lt2>
      <a:accent1>
        <a:srgbClr val="44B64D"/>
      </a:accent1>
      <a:accent2>
        <a:srgbClr val="62B438"/>
      </a:accent2>
      <a:accent3>
        <a:srgbClr val="91AB40"/>
      </a:accent3>
      <a:accent4>
        <a:srgbClr val="B49E38"/>
      </a:accent4>
      <a:accent5>
        <a:srgbClr val="C67D4A"/>
      </a:accent5>
      <a:accent6>
        <a:srgbClr val="B43839"/>
      </a:accent6>
      <a:hlink>
        <a:srgbClr val="A67737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729</Words>
  <Application>Microsoft Office PowerPoint</Application>
  <PresentationFormat>Widescreen</PresentationFormat>
  <Paragraphs>275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Gill Sans MT</vt:lpstr>
      <vt:lpstr>Wingdings 2</vt:lpstr>
      <vt:lpstr>DividendVTI</vt:lpstr>
      <vt:lpstr>Predicting house prices</vt:lpstr>
      <vt:lpstr>DATA SUMMARY</vt:lpstr>
      <vt:lpstr>EDA– TARGET VARIABLE</vt:lpstr>
      <vt:lpstr>EDA - Categorical variables</vt:lpstr>
      <vt:lpstr>missing DATA </vt:lpstr>
      <vt:lpstr>Missing train  data                            missing test data </vt:lpstr>
      <vt:lpstr>Missing value treatment</vt:lpstr>
      <vt:lpstr>missing VALUE TREATMENT CODE</vt:lpstr>
      <vt:lpstr>missing VALUE TREATMENT CODE</vt:lpstr>
      <vt:lpstr>One hot encoding</vt:lpstr>
      <vt:lpstr>REMOVED 17 highly CORRELATED FEATURES</vt:lpstr>
      <vt:lpstr>Finding correlated columns</vt:lpstr>
      <vt:lpstr>Removing 1 correlated columns</vt:lpstr>
      <vt:lpstr>Train test split – 80:20</vt:lpstr>
      <vt:lpstr>PowerPoint Presentation</vt:lpstr>
      <vt:lpstr>KAGGLE SCORE</vt:lpstr>
      <vt:lpstr>PowerPoint Presentation</vt:lpstr>
      <vt:lpstr>KAGGLE SCORE</vt:lpstr>
      <vt:lpstr>KAGGLE SCORE</vt:lpstr>
      <vt:lpstr>PowerPoint Presentation</vt:lpstr>
      <vt:lpstr>KAGGLE SCORE</vt:lpstr>
      <vt:lpstr>PowerPoint Presentation</vt:lpstr>
      <vt:lpstr>KAGGLE SCORE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KAGGLE SCORE</vt:lpstr>
      <vt:lpstr>PowerPoint Presentation</vt:lpstr>
      <vt:lpstr>PowerPoint Presentation</vt:lpstr>
      <vt:lpstr>KAGGLE SCORE WITH GRADIENT BOOSTING</vt:lpstr>
      <vt:lpstr>PowerPoint Presentation</vt:lpstr>
      <vt:lpstr>KAGGLE SCORE WITH GRADIENT BOOSTING HT</vt:lpstr>
      <vt:lpstr>PowerPoint Presentation</vt:lpstr>
      <vt:lpstr>KAGGLE SCORE WITH SVR META MODEL</vt:lpstr>
      <vt:lpstr>PowerPoint Presentation</vt:lpstr>
      <vt:lpstr>KAGGLE SCORE WITH SVR META MODEL HT</vt:lpstr>
      <vt:lpstr>Kaggle Score Comparison</vt:lpstr>
      <vt:lpstr>Key Take-Aways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</dc:title>
  <dc:creator>Mahindra Venkat</dc:creator>
  <cp:lastModifiedBy>Mahindra Venkat</cp:lastModifiedBy>
  <cp:revision>2</cp:revision>
  <dcterms:created xsi:type="dcterms:W3CDTF">2019-11-22T23:23:39Z</dcterms:created>
  <dcterms:modified xsi:type="dcterms:W3CDTF">2019-11-22T23:52:36Z</dcterms:modified>
</cp:coreProperties>
</file>